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tableStyles" Target="tableStyles.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7" name=""/>
        <p:cNvGrpSpPr/>
        <p:nvPr/>
      </p:nvGrpSpPr>
      <p:grpSpPr>
        <a:xfrm>
          <a:off x="0" y="0"/>
          <a:ext cx="0" cy="0"/>
          <a:chOff x="0" y="0"/>
          <a:chExt cx="0" cy="0"/>
        </a:xfrm>
      </p:grpSpPr>
      <p:sp>
        <p:nvSpPr>
          <p:cNvPr id="1048689"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690"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289000D7-7863-482A-B8D7-4436C8DEB1B9}" type="datetimeFigureOut">
              <a:rPr lang="en-US" smtClean="0"/>
              <a:t>9/8/2020</a:t>
            </a:fld>
            <a:endParaRPr lang="en-US"/>
          </a:p>
        </p:txBody>
      </p:sp>
      <p:sp>
        <p:nvSpPr>
          <p:cNvPr id="1048691"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692"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93"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694"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62BE77C2-1164-4017-AD44-56267A749F02}"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8" name="Slide Image Placeholder 1"/>
          <p:cNvSpPr>
            <a:spLocks noChangeAspect="1" noRot="1" noGrp="1"/>
          </p:cNvSpPr>
          <p:nvPr>
            <p:ph type="sldImg"/>
          </p:nvPr>
        </p:nvSpPr>
        <p:spPr/>
      </p:sp>
      <p:sp>
        <p:nvSpPr>
          <p:cNvPr id="1048599" name="Notes Placeholder 2"/>
          <p:cNvSpPr>
            <a:spLocks noGrp="1"/>
          </p:cNvSpPr>
          <p:nvPr>
            <p:ph type="body" idx="1"/>
          </p:nvPr>
        </p:nvSpPr>
        <p:spPr/>
        <p:txBody>
          <a:bodyPr/>
          <a:p>
            <a:r>
              <a:rPr dirty="0" lang="en-US" smtClean="0"/>
              <a:t>Tobacco use among the youths has</a:t>
            </a:r>
            <a:r>
              <a:rPr baseline="0" dirty="0" lang="en-US" smtClean="0"/>
              <a:t> become a social problem that poses a great threat to future members of our society. In this presentation, I am going to focus my discussion on three main sections of health promotion plan. First, I am going to discuss the preventive measures for the youths to access tobacco products. Secondly, I will discuss the importance of educating both the youths and the tobacco product retailers on the dangers of tobacco use and individual roles in protecting the youths from accessing these products. Lastly, the discussion will also involve the needs of the youths addicted to tobacco products and how to help them. This health promotion plan will help reduce exposure to tobacco use and measures needed to realize this goal. </a:t>
            </a:r>
            <a:endParaRPr dirty="0" lang="en-US"/>
          </a:p>
        </p:txBody>
      </p:sp>
      <p:sp>
        <p:nvSpPr>
          <p:cNvPr id="1048600" name="Slide Number Placeholder 3"/>
          <p:cNvSpPr>
            <a:spLocks noGrp="1"/>
          </p:cNvSpPr>
          <p:nvPr>
            <p:ph type="sldNum" sz="quarter" idx="10"/>
          </p:nvPr>
        </p:nvSpPr>
        <p:spPr/>
        <p:txBody>
          <a:bodyPr/>
          <a:p>
            <a:fld id="{62BE77C2-1164-4017-AD44-56267A749F02}"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3" name="Slide Image Placeholder 1"/>
          <p:cNvSpPr>
            <a:spLocks noChangeAspect="1" noRot="1" noGrp="1"/>
          </p:cNvSpPr>
          <p:nvPr>
            <p:ph type="sldImg"/>
          </p:nvPr>
        </p:nvSpPr>
        <p:spPr/>
      </p:sp>
      <p:sp>
        <p:nvSpPr>
          <p:cNvPr id="1048604" name="Notes Placeholder 2"/>
          <p:cNvSpPr>
            <a:spLocks noGrp="1"/>
          </p:cNvSpPr>
          <p:nvPr>
            <p:ph type="body" idx="1"/>
          </p:nvPr>
        </p:nvSpPr>
        <p:spPr/>
        <p:txBody>
          <a:bodyPr/>
          <a:p>
            <a:r>
              <a:rPr dirty="0" lang="en-US" smtClean="0"/>
              <a:t>Large</a:t>
            </a:r>
            <a:r>
              <a:rPr baseline="0" dirty="0" lang="en-US" smtClean="0"/>
              <a:t> body of evidence shows that smoking and tobacco use has become a key impediment to realization of quality life and good health. Some of the objectives or goals that I intend to achieve by the end of this session include </a:t>
            </a:r>
            <a:r>
              <a:rPr dirty="0" sz="1200" kern="1200" lang="en-US" smtClean="0">
                <a:solidFill>
                  <a:schemeClr val="tx1"/>
                </a:solidFill>
                <a:effectLst/>
                <a:latin typeface="+mn-lt"/>
                <a:ea typeface="+mn-ea"/>
                <a:cs typeface="+mn-cs"/>
              </a:rPr>
              <a:t>strategies that strengthen the smokers’ motivation to quit such as health education, public information, and behavioral programs.  Preventing tobacco</a:t>
            </a:r>
            <a:r>
              <a:rPr baseline="0" dirty="0" sz="1200" kern="1200" lang="en-US" smtClean="0">
                <a:solidFill>
                  <a:schemeClr val="tx1"/>
                </a:solidFill>
                <a:effectLst/>
                <a:latin typeface="+mn-lt"/>
                <a:ea typeface="+mn-ea"/>
                <a:cs typeface="+mn-cs"/>
              </a:rPr>
              <a:t> use and assisting smoking addicts to quit smoking can not only help to improve their health, but can also assist in improving the quality of life across all ages. </a:t>
            </a:r>
            <a:endParaRPr dirty="0" lang="en-US"/>
          </a:p>
        </p:txBody>
      </p:sp>
      <p:sp>
        <p:nvSpPr>
          <p:cNvPr id="1048605" name="Slide Number Placeholder 3"/>
          <p:cNvSpPr>
            <a:spLocks noGrp="1"/>
          </p:cNvSpPr>
          <p:nvPr>
            <p:ph type="sldNum" sz="quarter" idx="10"/>
          </p:nvPr>
        </p:nvSpPr>
        <p:spPr/>
        <p:txBody>
          <a:bodyPr/>
          <a:p>
            <a:fld id="{62BE77C2-1164-4017-AD44-56267A749F02}"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08" name="Slide Image Placeholder 1"/>
          <p:cNvSpPr>
            <a:spLocks noChangeAspect="1" noRot="1" noGrp="1"/>
          </p:cNvSpPr>
          <p:nvPr>
            <p:ph type="sldImg"/>
          </p:nvPr>
        </p:nvSpPr>
        <p:spPr/>
      </p:sp>
      <p:sp>
        <p:nvSpPr>
          <p:cNvPr id="1048609" name="Notes Placeholder 2"/>
          <p:cNvSpPr>
            <a:spLocks noGrp="1"/>
          </p:cNvSpPr>
          <p:nvPr>
            <p:ph type="body" idx="1"/>
          </p:nvPr>
        </p:nvSpPr>
        <p:spPr/>
        <p:txBody>
          <a:bodyPr/>
          <a:p>
            <a:r>
              <a:rPr dirty="0" lang="en-US" smtClean="0"/>
              <a:t>It is important</a:t>
            </a:r>
            <a:r>
              <a:rPr baseline="0" dirty="0" lang="en-US" smtClean="0"/>
              <a:t> to note that eradicating tobacco use is difficult and can be challenging. However, with proper preventing measures and implementation strategies, we can save a huge population from the risks of tobacco use. The above-highlighted four strategies can help in the implementation of this health promotion plan of reducing youths’ exposure to tobacco products. The most effective of these strategies is educating the youths on comprehensive smoke-free policies. Making policies is important, but without carrying out campaigns to make the public aware of the policies is as dangerous as without them. Therefore, educating the youths on the policies will help them abide by them and also encourage their peers to take the policies seriously. </a:t>
            </a:r>
            <a:endParaRPr dirty="0" lang="en-US"/>
          </a:p>
        </p:txBody>
      </p:sp>
      <p:sp>
        <p:nvSpPr>
          <p:cNvPr id="1048610" name="Slide Number Placeholder 3"/>
          <p:cNvSpPr>
            <a:spLocks noGrp="1"/>
          </p:cNvSpPr>
          <p:nvPr>
            <p:ph type="sldNum" sz="quarter" idx="10"/>
          </p:nvPr>
        </p:nvSpPr>
        <p:spPr/>
        <p:txBody>
          <a:bodyPr/>
          <a:p>
            <a:fld id="{62BE77C2-1164-4017-AD44-56267A749F02}"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13" name="Slide Image Placeholder 1"/>
          <p:cNvSpPr>
            <a:spLocks noChangeAspect="1" noRot="1" noGrp="1"/>
          </p:cNvSpPr>
          <p:nvPr>
            <p:ph type="sldImg"/>
          </p:nvPr>
        </p:nvSpPr>
        <p:spPr/>
      </p:sp>
      <p:sp>
        <p:nvSpPr>
          <p:cNvPr id="1048614" name="Notes Placeholder 2"/>
          <p:cNvSpPr>
            <a:spLocks noGrp="1"/>
          </p:cNvSpPr>
          <p:nvPr>
            <p:ph type="body" idx="1"/>
          </p:nvPr>
        </p:nvSpPr>
        <p:spPr/>
        <p:txBody>
          <a:bodyPr/>
          <a:p>
            <a:r>
              <a:rPr dirty="0" lang="en-US" smtClean="0"/>
              <a:t>Tobacco use is obviously</a:t>
            </a:r>
            <a:r>
              <a:rPr baseline="0" dirty="0" lang="en-US" smtClean="0"/>
              <a:t> becoming a menace that needs to be dealt with as soon a possible. It is estimated that about a half of the American population are smokers. However, out of this population more than 450,000 people die every year as a result of tobacco-related complications. These complications include lung cancer, blood vessel problems, and heart complications. Other effects of tobacco use include damage to the skin, eye, and mouth. Also, young people who smoke may die from COPD complications. Even smokeless tobacco such as e-cigarettes, </a:t>
            </a:r>
            <a:r>
              <a:rPr baseline="0" dirty="0" lang="en-US" err="1" smtClean="0"/>
              <a:t>vapes</a:t>
            </a:r>
            <a:r>
              <a:rPr baseline="0" dirty="0" lang="en-US" smtClean="0"/>
              <a:t>, and pipes are equally dangerous as smoke cigarettes. Therefore, the youths need to be educated on the dangerous and harmful effects of smoking to ensure that we minimize their exposure to the risks. </a:t>
            </a:r>
            <a:endParaRPr dirty="0" lang="en-US"/>
          </a:p>
        </p:txBody>
      </p:sp>
      <p:sp>
        <p:nvSpPr>
          <p:cNvPr id="1048615" name="Slide Number Placeholder 3"/>
          <p:cNvSpPr>
            <a:spLocks noGrp="1"/>
          </p:cNvSpPr>
          <p:nvPr>
            <p:ph type="sldNum" sz="quarter" idx="10"/>
          </p:nvPr>
        </p:nvSpPr>
        <p:spPr/>
        <p:txBody>
          <a:bodyPr/>
          <a:p>
            <a:fld id="{62BE77C2-1164-4017-AD44-56267A749F02}"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18" name="Slide Image Placeholder 1"/>
          <p:cNvSpPr>
            <a:spLocks noChangeAspect="1" noRot="1" noGrp="1"/>
          </p:cNvSpPr>
          <p:nvPr>
            <p:ph type="sldImg"/>
          </p:nvPr>
        </p:nvSpPr>
        <p:spPr/>
      </p:sp>
      <p:sp>
        <p:nvSpPr>
          <p:cNvPr id="1048619" name="Notes Placeholder 2"/>
          <p:cNvSpPr>
            <a:spLocks noGrp="1"/>
          </p:cNvSpPr>
          <p:nvPr>
            <p:ph type="body" idx="1"/>
          </p:nvPr>
        </p:nvSpPr>
        <p:spPr/>
        <p:txBody>
          <a:bodyPr/>
          <a:p>
            <a:r>
              <a:rPr dirty="0" lang="en-US" smtClean="0"/>
              <a:t>This health promotion plan is supposed</a:t>
            </a:r>
            <a:r>
              <a:rPr baseline="0" dirty="0" lang="en-US" smtClean="0"/>
              <a:t> to be implemented by the health care department. Therefore, understanding the important role that health practitioner plays can help in the implementation of this plan. As mentioned in this slide, the association between tobacco use and the adverse health impacts highlighted in the previous slides is dose dependence. As such, public health expertise is required to understand this relationship and design preventive measures and implementation strategies that will work with the affected group. </a:t>
            </a:r>
            <a:endParaRPr dirty="0" lang="en-US"/>
          </a:p>
        </p:txBody>
      </p:sp>
      <p:sp>
        <p:nvSpPr>
          <p:cNvPr id="1048620" name="Slide Number Placeholder 3"/>
          <p:cNvSpPr>
            <a:spLocks noGrp="1"/>
          </p:cNvSpPr>
          <p:nvPr>
            <p:ph type="sldNum" sz="quarter" idx="10"/>
          </p:nvPr>
        </p:nvSpPr>
        <p:spPr/>
        <p:txBody>
          <a:bodyPr/>
          <a:p>
            <a:fld id="{62BE77C2-1164-4017-AD44-56267A749F02}"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23" name="Slide Image Placeholder 1"/>
          <p:cNvSpPr>
            <a:spLocks noChangeAspect="1" noRot="1" noGrp="1"/>
          </p:cNvSpPr>
          <p:nvPr>
            <p:ph type="sldImg"/>
          </p:nvPr>
        </p:nvSpPr>
        <p:spPr/>
      </p:sp>
      <p:sp>
        <p:nvSpPr>
          <p:cNvPr id="1048624" name="Notes Placeholder 2"/>
          <p:cNvSpPr>
            <a:spLocks noGrp="1"/>
          </p:cNvSpPr>
          <p:nvPr>
            <p:ph type="body" idx="1"/>
          </p:nvPr>
        </p:nvSpPr>
        <p:spPr/>
        <p:txBody>
          <a:bodyPr/>
          <a:p>
            <a:r>
              <a:rPr dirty="0" lang="en-US" smtClean="0"/>
              <a:t>Addressing tobacco</a:t>
            </a:r>
            <a:r>
              <a:rPr baseline="0" dirty="0" lang="en-US" smtClean="0"/>
              <a:t> use among the youths is important because it will ensure that health promotion strategies are put in place to minimize the death-related incidents that are directly associated with tobacco use. The youths are mostly affected because it is believed that tobacco use reduces the life expectancy of the young people by about 22 years. This means that young people who smoke are more likely to die young before they reach the 50 year-age mark. However, apart from death, tobacco (especially the smokeless cigarettes) are also believed to be harmful as they contain nicotine, which aids in facilitating addiction or dependence among the youths. </a:t>
            </a:r>
            <a:endParaRPr dirty="0" lang="en-US"/>
          </a:p>
        </p:txBody>
      </p:sp>
      <p:sp>
        <p:nvSpPr>
          <p:cNvPr id="1048625" name="Slide Number Placeholder 3"/>
          <p:cNvSpPr>
            <a:spLocks noGrp="1"/>
          </p:cNvSpPr>
          <p:nvPr>
            <p:ph type="sldNum" sz="quarter" idx="10"/>
          </p:nvPr>
        </p:nvSpPr>
        <p:spPr/>
        <p:txBody>
          <a:bodyPr/>
          <a:p>
            <a:fld id="{62BE77C2-1164-4017-AD44-56267A749F02}"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28" name="Slide Image Placeholder 1"/>
          <p:cNvSpPr>
            <a:spLocks noChangeAspect="1" noRot="1" noGrp="1"/>
          </p:cNvSpPr>
          <p:nvPr>
            <p:ph type="sldImg"/>
          </p:nvPr>
        </p:nvSpPr>
        <p:spPr/>
      </p:sp>
      <p:sp>
        <p:nvSpPr>
          <p:cNvPr id="1048629" name="Notes Placeholder 2"/>
          <p:cNvSpPr>
            <a:spLocks noGrp="1"/>
          </p:cNvSpPr>
          <p:nvPr>
            <p:ph type="body" idx="1"/>
          </p:nvPr>
        </p:nvSpPr>
        <p:spPr/>
        <p:txBody>
          <a:bodyPr/>
          <a:p>
            <a:r>
              <a:rPr dirty="0" lang="en-US" smtClean="0"/>
              <a:t>Tobacco</a:t>
            </a:r>
            <a:r>
              <a:rPr baseline="0" dirty="0" lang="en-US" smtClean="0"/>
              <a:t> use causes addiction, especially among the youths. Tobacco dependence is classified as mental and behavioral problem, which only health experts can understand. This health promotion plan aims at helping to create prudent preventive measures and efforts to particularly assist the young people stay away from tobacco and its products. </a:t>
            </a:r>
            <a:endParaRPr dirty="0" lang="en-US"/>
          </a:p>
        </p:txBody>
      </p:sp>
      <p:sp>
        <p:nvSpPr>
          <p:cNvPr id="1048630" name="Slide Number Placeholder 3"/>
          <p:cNvSpPr>
            <a:spLocks noGrp="1"/>
          </p:cNvSpPr>
          <p:nvPr>
            <p:ph type="sldNum" sz="quarter" idx="10"/>
          </p:nvPr>
        </p:nvSpPr>
        <p:spPr/>
        <p:txBody>
          <a:bodyPr/>
          <a:p>
            <a:fld id="{62BE77C2-1164-4017-AD44-56267A749F02}" type="slidenum">
              <a:rPr lang="en-US" smtClean="0"/>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Ref idx="1003">
        <a:schemeClr val="bg2"/>
      </p:bgRef>
    </p:bg>
    <p:spTree>
      <p:nvGrpSpPr>
        <p:cNvPr id="24" name=""/>
        <p:cNvGrpSpPr/>
        <p:nvPr/>
      </p:nvGrpSpPr>
      <p:grpSpPr>
        <a:xfrm>
          <a:off x="0" y="0"/>
          <a:ext cx="0" cy="0"/>
          <a:chOff x="0" y="0"/>
          <a:chExt cx="0" cy="0"/>
        </a:xfrm>
      </p:grpSpPr>
      <p:pic>
        <p:nvPicPr>
          <p:cNvPr id="2097152" name="Picture 6" descr="CoverOverlay.png"/>
          <p:cNvPicPr>
            <a:picLocks noChangeAspect="1"/>
          </p:cNvPicPr>
          <p:nvPr/>
        </p:nvPicPr>
        <p:blipFill>
          <a:blip xmlns:r="http://schemas.openxmlformats.org/officeDocument/2006/relationships" r:embed="rId1" cstate="print"/>
          <a:stretch>
            <a:fillRect/>
          </a:stretch>
        </p:blipFill>
        <p:spPr>
          <a:xfrm>
            <a:off x="0" y="0"/>
            <a:ext cx="9144000" cy="6858000"/>
          </a:xfrm>
          <a:prstGeom prst="rect"/>
        </p:spPr>
      </p:pic>
      <p:sp>
        <p:nvSpPr>
          <p:cNvPr id="1048582" name="Date Placeholder 3"/>
          <p:cNvSpPr>
            <a:spLocks noGrp="1"/>
          </p:cNvSpPr>
          <p:nvPr>
            <p:ph type="dt" sz="half" idx="10"/>
          </p:nvPr>
        </p:nvSpPr>
        <p:spPr/>
        <p:txBody>
          <a:bodyPr/>
          <a:lstStyle>
            <a:lvl1pPr>
              <a:defRPr>
                <a:solidFill>
                  <a:schemeClr val="tx2"/>
                </a:solidFill>
              </a:defRPr>
            </a:lvl1pPr>
          </a:lstStyle>
          <a:p>
            <a:fld id="{48C3920E-C491-4D5E-BF2A-1A4A0FE935EC}" type="datetimeFigureOut">
              <a:rPr lang="en-US" smtClean="0"/>
              <a:t>9/8/2020</a:t>
            </a:fld>
            <a:endParaRPr lang="en-US"/>
          </a:p>
        </p:txBody>
      </p:sp>
      <p:sp>
        <p:nvSpPr>
          <p:cNvPr id="1048583"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1048584" name="Slide Number Placeholder 5"/>
          <p:cNvSpPr>
            <a:spLocks noGrp="1"/>
          </p:cNvSpPr>
          <p:nvPr>
            <p:ph type="sldNum" sz="quarter" idx="12"/>
          </p:nvPr>
        </p:nvSpPr>
        <p:spPr/>
        <p:txBody>
          <a:bodyPr/>
          <a:lstStyle>
            <a:lvl1pPr>
              <a:defRPr>
                <a:solidFill>
                  <a:schemeClr val="tx2"/>
                </a:solidFill>
              </a:defRPr>
            </a:lvl1pPr>
          </a:lstStyle>
          <a:p>
            <a:fld id="{41DF62BA-687B-4A33-93B6-011927F37033}" type="slidenum">
              <a:rPr lang="en-US" smtClean="0"/>
              <a:t>‹#›</a:t>
            </a:fld>
            <a:endParaRPr lang="en-US"/>
          </a:p>
        </p:txBody>
      </p:sp>
      <p:grpSp>
        <p:nvGrpSpPr>
          <p:cNvPr id="25" name="Group 7"/>
          <p:cNvGrpSpPr/>
          <p:nvPr/>
        </p:nvGrpSpPr>
        <p:grpSpPr>
          <a:xfrm>
            <a:off x="1194101" y="2887530"/>
            <a:ext cx="6779110" cy="891540"/>
            <a:chOff x="1172584" y="1381459"/>
            <a:chExt cx="6779110" cy="891540"/>
          </a:xfrm>
          <a:effectLst>
            <a:outerShdw blurRad="38100" dir="16200000" dist="12700" rotWithShape="0">
              <a:prstClr val="black">
                <a:alpha val="30000"/>
              </a:prstClr>
            </a:outerShdw>
          </a:effectLst>
        </p:grpSpPr>
        <p:sp>
          <p:nvSpPr>
            <p:cNvPr id="1048585" name="TextBox 8"/>
            <p:cNvSpPr txBox="1"/>
            <p:nvPr/>
          </p:nvSpPr>
          <p:spPr>
            <a:xfrm>
              <a:off x="4147073" y="1381459"/>
              <a:ext cx="487680" cy="891540"/>
            </a:xfrm>
            <a:prstGeom prst="rect"/>
            <a:noFill/>
          </p:spPr>
          <p:txBody>
            <a:bodyPr rtlCol="0" wrap="none">
              <a:spAutoFit/>
            </a:bodyPr>
            <a:p>
              <a:r>
                <a:rPr dirty="0" sz="5400" lang="en-US" smtClean="0">
                  <a:ln w="3175">
                    <a:solidFill>
                      <a:schemeClr val="tx2">
                        <a:alpha val="60000"/>
                      </a:schemeClr>
                    </a:solidFill>
                  </a:ln>
                  <a:solidFill>
                    <a:schemeClr val="tx2">
                      <a:lumMod val="90000"/>
                    </a:schemeClr>
                  </a:solidFill>
                  <a:effectLst>
                    <a:outerShdw algn="ctr" blurRad="34925" dir="14400000" dist="12700" rotWithShape="0">
                      <a:srgbClr val="000000">
                        <a:alpha val="21000"/>
                      </a:srgbClr>
                    </a:outerShdw>
                  </a:effectLst>
                  <a:latin typeface="Wingdings" pitchFamily="2" charset="2"/>
                </a:rPr>
                <a:t></a:t>
              </a:r>
              <a:endParaRPr dirty="0" sz="5400" lang="en-US">
                <a:ln w="3175">
                  <a:solidFill>
                    <a:schemeClr val="tx2">
                      <a:alpha val="60000"/>
                    </a:schemeClr>
                  </a:solidFill>
                </a:ln>
                <a:solidFill>
                  <a:schemeClr val="tx2">
                    <a:lumMod val="90000"/>
                  </a:schemeClr>
                </a:solidFill>
                <a:effectLst>
                  <a:outerShdw algn="ctr" blurRad="34925" dir="14400000" dist="12700" rotWithShape="0">
                    <a:srgbClr val="000000">
                      <a:alpha val="21000"/>
                    </a:srgbClr>
                  </a:outerShdw>
                </a:effectLst>
                <a:latin typeface="Wingdings" pitchFamily="2" charset="2"/>
              </a:endParaRPr>
            </a:p>
          </p:txBody>
        </p:sp>
        <p:cxnSp>
          <p:nvCxnSpPr>
            <p:cNvPr id="3145728" name="Straight Connector 9"/>
            <p:cNvCxnSpPr>
              <a:cxnSpLocks/>
            </p:cNvCxnSpPr>
            <p:nvPr/>
          </p:nvCxnSpPr>
          <p:spPr>
            <a:xfrm rot="10800000">
              <a:off x="1172584" y="1925620"/>
              <a:ext cx="3119718" cy="1588"/>
            </a:xfrm>
            <a:prstGeom prst="line"/>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29" name="Straight Connector 10"/>
            <p:cNvCxnSpPr>
              <a:cxnSpLocks/>
            </p:cNvCxnSpPr>
            <p:nvPr/>
          </p:nvCxnSpPr>
          <p:spPr>
            <a:xfrm rot="10800000">
              <a:off x="4831976" y="1922930"/>
              <a:ext cx="3119718" cy="1588"/>
            </a:xfrm>
            <a:prstGeom prst="line"/>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1048586"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r="14220000" dist="12700" rotWithShape="0">
                    <a:prstClr val="black">
                      <a:alpha val="50000"/>
                    </a:prstClr>
                  </a:outerShdw>
                </a:effectLst>
              </a:defRPr>
            </a:lvl1pPr>
          </a:lstStyle>
          <a:p>
            <a:r>
              <a:rPr lang="en-US" smtClean="0"/>
              <a:t>Click to edit Master title style</a:t>
            </a:r>
            <a:endParaRPr dirty="0" lang="en-US"/>
          </a:p>
        </p:txBody>
      </p:sp>
      <p:sp>
        <p:nvSpPr>
          <p:cNvPr id="1048587" name="Subtitle 2"/>
          <p:cNvSpPr>
            <a:spLocks noGrp="1"/>
          </p:cNvSpPr>
          <p:nvPr>
            <p:ph type="subTitle" idx="1"/>
          </p:nvPr>
        </p:nvSpPr>
        <p:spPr>
          <a:xfrm>
            <a:off x="1371600" y="3767862"/>
            <a:ext cx="6400800" cy="1752600"/>
          </a:xfrm>
        </p:spPr>
        <p:txBody>
          <a:bodyPr/>
          <a:lstStyle>
            <a:lvl1pPr algn="ctr" indent="0" marL="0">
              <a:buNone/>
              <a:defRPr>
                <a:solidFill>
                  <a:schemeClr val="tx1"/>
                </a:solidFill>
                <a:effectLst>
                  <a:outerShdw blurRad="34925" dir="14400000" dist="12700" rotWithShape="0">
                    <a:prstClr val="black">
                      <a:alpha val="21000"/>
                    </a:prstClr>
                  </a:outerShdw>
                </a:effectLst>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dirty="0" lang="en-US"/>
          </a:p>
        </p:txBody>
      </p:sp>
    </p:spTree>
  </p:cSld>
  <p:clrMapOvr>
    <a:overrideClrMapping accent1="accent1" accent2="accent2" accent3="accent3" accent4="accent4" accent5="accent5" accent6="accent6" bg1="dk1" bg2="dk2" tx1="lt1" tx2="lt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bg>
      <p:bgRef idx="1002">
        <a:schemeClr val="bg1"/>
      </p:bgRef>
    </p:bg>
    <p:spTree>
      <p:nvGrpSpPr>
        <p:cNvPr id="27" name=""/>
        <p:cNvGrpSpPr/>
        <p:nvPr/>
      </p:nvGrpSpPr>
      <p:grpSpPr>
        <a:xfrm>
          <a:off x="0" y="0"/>
          <a:ext cx="0" cy="0"/>
          <a:chOff x="0" y="0"/>
          <a:chExt cx="0" cy="0"/>
        </a:xfrm>
      </p:grpSpPr>
      <p:sp>
        <p:nvSpPr>
          <p:cNvPr id="1048590"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91" name="Date Placeholder 3"/>
          <p:cNvSpPr>
            <a:spLocks noGrp="1"/>
          </p:cNvSpPr>
          <p:nvPr>
            <p:ph type="dt" sz="half" idx="10"/>
          </p:nvPr>
        </p:nvSpPr>
        <p:spPr/>
        <p:txBody>
          <a:bodyPr/>
          <a:p>
            <a:fld id="{48C3920E-C491-4D5E-BF2A-1A4A0FE935EC}" type="datetimeFigureOut">
              <a:rPr lang="en-US" smtClean="0"/>
              <a:t>9/8/2020</a:t>
            </a:fld>
            <a:endParaRPr lang="en-US"/>
          </a:p>
        </p:txBody>
      </p:sp>
      <p:sp>
        <p:nvSpPr>
          <p:cNvPr id="1048592" name="Footer Placeholder 4"/>
          <p:cNvSpPr>
            <a:spLocks noGrp="1"/>
          </p:cNvSpPr>
          <p:nvPr>
            <p:ph type="ftr" sz="quarter" idx="11"/>
          </p:nvPr>
        </p:nvSpPr>
        <p:spPr/>
        <p:txBody>
          <a:bodyPr/>
          <a:p>
            <a:endParaRPr lang="en-US"/>
          </a:p>
        </p:txBody>
      </p:sp>
      <p:sp>
        <p:nvSpPr>
          <p:cNvPr id="1048593" name="Slide Number Placeholder 5"/>
          <p:cNvSpPr>
            <a:spLocks noGrp="1"/>
          </p:cNvSpPr>
          <p:nvPr>
            <p:ph type="sldNum" sz="quarter" idx="12"/>
          </p:nvPr>
        </p:nvSpPr>
        <p:spPr/>
        <p:txBody>
          <a:bodyPr/>
          <a:p>
            <a:fld id="{41DF62BA-687B-4A33-93B6-011927F37033}" type="slidenum">
              <a:rPr lang="en-US" smtClean="0"/>
              <a:t>‹#›</a:t>
            </a:fld>
            <a:endParaRPr lang="en-US"/>
          </a:p>
        </p:txBody>
      </p:sp>
      <p:sp>
        <p:nvSpPr>
          <p:cNvPr id="1048594" name="Title 10"/>
          <p:cNvSpPr>
            <a:spLocks noGrp="1"/>
          </p:cNvSpPr>
          <p:nvPr>
            <p:ph type="title"/>
          </p:nvPr>
        </p:nvSpPr>
        <p:spPr/>
        <p:txBody>
          <a:bodyPr/>
          <a:p>
            <a:r>
              <a:rPr lang="en-US" smtClean="0"/>
              <a:t>Click to edit Master title style</a:t>
            </a:r>
            <a:endParaRPr lang="en-US"/>
          </a:p>
        </p:txBody>
      </p:sp>
      <p:grpSp>
        <p:nvGrpSpPr>
          <p:cNvPr id="28" name="Group 11"/>
          <p:cNvGrpSpPr/>
          <p:nvPr/>
        </p:nvGrpSpPr>
        <p:grpSpPr>
          <a:xfrm>
            <a:off x="1172584" y="1392217"/>
            <a:ext cx="6779110" cy="891540"/>
            <a:chOff x="1172584" y="1381459"/>
            <a:chExt cx="6779110" cy="891540"/>
          </a:xfrm>
        </p:grpSpPr>
        <p:sp>
          <p:nvSpPr>
            <p:cNvPr id="1048595" name="TextBox 12"/>
            <p:cNvSpPr txBox="1"/>
            <p:nvPr/>
          </p:nvSpPr>
          <p:spPr>
            <a:xfrm>
              <a:off x="4147073" y="1381459"/>
              <a:ext cx="487680" cy="89154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0" name="Straight Connector 13"/>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1" name="Straight Connector 14"/>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accent1="accent1" accent2="accent2" accent3="accent3" accent4="accent4" accent5="accent5" accent6="accent6" bg1="lt1" bg2="lt2" tx1="dk1" tx2="dk2"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bg>
      <p:bgRef idx="1002">
        <a:schemeClr val="bg2"/>
      </p:bgRef>
    </p:bg>
    <p:spTree>
      <p:nvGrpSpPr>
        <p:cNvPr id="59" name=""/>
        <p:cNvGrpSpPr/>
        <p:nvPr/>
      </p:nvGrpSpPr>
      <p:grpSpPr>
        <a:xfrm>
          <a:off x="0" y="0"/>
          <a:ext cx="0" cy="0"/>
          <a:chOff x="0" y="0"/>
          <a:chExt cx="0" cy="0"/>
        </a:xfrm>
      </p:grpSpPr>
      <p:pic>
        <p:nvPicPr>
          <p:cNvPr id="2097155" name="Picture 11" descr="CoverOverlay.png"/>
          <p:cNvPicPr>
            <a:picLocks noChangeAspect="1"/>
          </p:cNvPicPr>
          <p:nvPr/>
        </p:nvPicPr>
        <p:blipFill>
          <a:blip xmlns:r="http://schemas.openxmlformats.org/officeDocument/2006/relationships" r:embed="rId1" cstate="print">
            <a:lum/>
          </a:blip>
          <a:stretch>
            <a:fillRect/>
          </a:stretch>
        </p:blipFill>
        <p:spPr>
          <a:xfrm>
            <a:off x="0" y="0"/>
            <a:ext cx="9144000" cy="6858000"/>
          </a:xfrm>
          <a:prstGeom prst="rect"/>
        </p:spPr>
      </p:pic>
      <p:grpSp>
        <p:nvGrpSpPr>
          <p:cNvPr id="60" name="Group 7"/>
          <p:cNvGrpSpPr/>
          <p:nvPr/>
        </p:nvGrpSpPr>
        <p:grpSpPr>
          <a:xfrm>
            <a:off x="1172584" y="2887579"/>
            <a:ext cx="6779110" cy="923330"/>
            <a:chOff x="1172584" y="1381459"/>
            <a:chExt cx="6779110" cy="923330"/>
          </a:xfrm>
        </p:grpSpPr>
        <p:sp>
          <p:nvSpPr>
            <p:cNvPr id="1048658" name="TextBox 8"/>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8" name="Straight Connector 9"/>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9" name="Straight Connector 10"/>
            <p:cNvCxnSpPr>
              <a:cxnSpLocks/>
            </p:cNvCxnSpPr>
            <p:nvPr/>
          </p:nvCxnSpPr>
          <p:spPr>
            <a:xfrm rot="10800000">
              <a:off x="4831976" y="1927412"/>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048659" name="Title 1"/>
          <p:cNvSpPr>
            <a:spLocks noGrp="1"/>
          </p:cNvSpPr>
          <p:nvPr>
            <p:ph type="title"/>
          </p:nvPr>
        </p:nvSpPr>
        <p:spPr>
          <a:xfrm>
            <a:off x="690040" y="1204857"/>
            <a:ext cx="7754713" cy="1910716"/>
          </a:xfrm>
        </p:spPr>
        <p:txBody>
          <a:bodyPr anchor="b"/>
          <a:lstStyle>
            <a:lvl1pPr algn="ctr">
              <a:defRPr baseline="0" b="0" cap="none" sz="5400">
                <a:solidFill>
                  <a:schemeClr val="tx2"/>
                </a:solidFill>
              </a:defRPr>
            </a:lvl1pPr>
          </a:lstStyle>
          <a:p>
            <a:r>
              <a:rPr lang="en-US" smtClean="0"/>
              <a:t>Click to edit Master title style</a:t>
            </a:r>
            <a:endParaRPr dirty="0" lang="en-US"/>
          </a:p>
        </p:txBody>
      </p:sp>
      <p:sp>
        <p:nvSpPr>
          <p:cNvPr id="1048660" name="Text Placeholder 2"/>
          <p:cNvSpPr>
            <a:spLocks noGrp="1"/>
          </p:cNvSpPr>
          <p:nvPr>
            <p:ph type="body" idx="1"/>
          </p:nvPr>
        </p:nvSpPr>
        <p:spPr>
          <a:xfrm>
            <a:off x="699248" y="3767316"/>
            <a:ext cx="7734747" cy="1500187"/>
          </a:xfrm>
        </p:spPr>
        <p:txBody>
          <a:bodyPr anchor="t"/>
          <a:lstStyle>
            <a:lvl1pPr algn="ctr" indent="0" marL="0">
              <a:buNone/>
              <a:defRPr sz="2000">
                <a:solidFill>
                  <a:schemeClr val="tx2"/>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61" name="Date Placeholder 3"/>
          <p:cNvSpPr>
            <a:spLocks noGrp="1"/>
          </p:cNvSpPr>
          <p:nvPr>
            <p:ph type="dt" sz="half" idx="10"/>
          </p:nvPr>
        </p:nvSpPr>
        <p:spPr/>
        <p:txBody>
          <a:bodyPr/>
          <a:p>
            <a:fld id="{48C3920E-C491-4D5E-BF2A-1A4A0FE935EC}" type="datetimeFigureOut">
              <a:rPr lang="en-US" smtClean="0"/>
              <a:t>9/8/2020</a:t>
            </a:fld>
            <a:endParaRPr lang="en-US"/>
          </a:p>
        </p:txBody>
      </p:sp>
      <p:sp>
        <p:nvSpPr>
          <p:cNvPr id="1048662" name="Footer Placeholder 4"/>
          <p:cNvSpPr>
            <a:spLocks noGrp="1"/>
          </p:cNvSpPr>
          <p:nvPr>
            <p:ph type="ftr" sz="quarter" idx="11"/>
          </p:nvPr>
        </p:nvSpPr>
        <p:spPr/>
        <p:txBody>
          <a:bodyPr/>
          <a:p>
            <a:endParaRPr lang="en-US"/>
          </a:p>
        </p:txBody>
      </p:sp>
      <p:sp>
        <p:nvSpPr>
          <p:cNvPr id="1048663" name="Slide Number Placeholder 5"/>
          <p:cNvSpPr>
            <a:spLocks noGrp="1"/>
          </p:cNvSpPr>
          <p:nvPr>
            <p:ph type="sldNum" sz="quarter" idx="12"/>
          </p:nvPr>
        </p:nvSpPr>
        <p:spPr/>
        <p:txBody>
          <a:bodyPr/>
          <a:p>
            <a:fld id="{41DF62BA-687B-4A33-93B6-011927F37033}" type="slidenum">
              <a:rPr lang="en-US" smtClean="0"/>
              <a:t>‹#›</a:t>
            </a:fld>
            <a:endParaRPr lang="en-US"/>
          </a:p>
        </p:txBody>
      </p:sp>
    </p:spTree>
  </p:cSld>
  <p:clrMapOvr>
    <a:overrideClrMapping accent1="accent1" accent2="accent2" accent3="accent3" accent4="accent4" accent5="accent5" accent6="accent6" bg1="lt1" bg2="lt2" tx1="dk1" tx2="dk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1" name=""/>
        <p:cNvGrpSpPr/>
        <p:nvPr/>
      </p:nvGrpSpPr>
      <p:grpSpPr>
        <a:xfrm>
          <a:off x="0" y="0"/>
          <a:ext cx="0" cy="0"/>
          <a:chOff x="0" y="0"/>
          <a:chExt cx="0" cy="0"/>
        </a:xfrm>
      </p:grpSpPr>
      <p:sp>
        <p:nvSpPr>
          <p:cNvPr id="1048664" name="Date Placeholder 4"/>
          <p:cNvSpPr>
            <a:spLocks noGrp="1"/>
          </p:cNvSpPr>
          <p:nvPr>
            <p:ph type="dt" sz="half" idx="10"/>
          </p:nvPr>
        </p:nvSpPr>
        <p:spPr/>
        <p:txBody>
          <a:bodyPr/>
          <a:p>
            <a:fld id="{48C3920E-C491-4D5E-BF2A-1A4A0FE935EC}" type="datetimeFigureOut">
              <a:rPr lang="en-US" smtClean="0"/>
              <a:t>9/8/2020</a:t>
            </a:fld>
            <a:endParaRPr lang="en-US"/>
          </a:p>
        </p:txBody>
      </p:sp>
      <p:sp>
        <p:nvSpPr>
          <p:cNvPr id="1048665" name="Footer Placeholder 5"/>
          <p:cNvSpPr>
            <a:spLocks noGrp="1"/>
          </p:cNvSpPr>
          <p:nvPr>
            <p:ph type="ftr" sz="quarter" idx="11"/>
          </p:nvPr>
        </p:nvSpPr>
        <p:spPr/>
        <p:txBody>
          <a:bodyPr/>
          <a:p>
            <a:endParaRPr lang="en-US"/>
          </a:p>
        </p:txBody>
      </p:sp>
      <p:sp>
        <p:nvSpPr>
          <p:cNvPr id="1048666" name="Slide Number Placeholder 6"/>
          <p:cNvSpPr>
            <a:spLocks noGrp="1"/>
          </p:cNvSpPr>
          <p:nvPr>
            <p:ph type="sldNum" sz="quarter" idx="12"/>
          </p:nvPr>
        </p:nvSpPr>
        <p:spPr/>
        <p:txBody>
          <a:bodyPr/>
          <a:p>
            <a:fld id="{41DF62BA-687B-4A33-93B6-011927F37033}" type="slidenum">
              <a:rPr lang="en-US" smtClean="0"/>
              <a:t>‹#›</a:t>
            </a:fld>
            <a:endParaRPr lang="en-US"/>
          </a:p>
        </p:txBody>
      </p:sp>
      <p:sp>
        <p:nvSpPr>
          <p:cNvPr id="1048667"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dirty="0" lang="en-US"/>
          </a:p>
        </p:txBody>
      </p:sp>
      <p:grpSp>
        <p:nvGrpSpPr>
          <p:cNvPr id="62" name="Group 12"/>
          <p:cNvGrpSpPr/>
          <p:nvPr/>
        </p:nvGrpSpPr>
        <p:grpSpPr>
          <a:xfrm>
            <a:off x="1172584" y="1392217"/>
            <a:ext cx="6779110" cy="923330"/>
            <a:chOff x="1172584" y="1381459"/>
            <a:chExt cx="6779110" cy="923330"/>
          </a:xfrm>
        </p:grpSpPr>
        <p:sp>
          <p:nvSpPr>
            <p:cNvPr id="1048668" name="TextBox 13"/>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40" name="Straight Connector 14"/>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41" name="Straight Connector 15"/>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048669" name="Content Placeholder 7"/>
          <p:cNvSpPr>
            <a:spLocks noGrp="1"/>
          </p:cNvSpPr>
          <p:nvPr>
            <p:ph sz="quarter" idx="13"/>
          </p:nvPr>
        </p:nvSpPr>
        <p:spPr>
          <a:xfrm>
            <a:off x="685800" y="2240280"/>
            <a:ext cx="3803904" cy="3877056"/>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0" name="Content Placeholder 9"/>
          <p:cNvSpPr>
            <a:spLocks noGrp="1"/>
          </p:cNvSpPr>
          <p:nvPr>
            <p:ph sz="quarter" idx="14"/>
          </p:nvPr>
        </p:nvSpPr>
        <p:spPr>
          <a:xfrm>
            <a:off x="4645151" y="2240280"/>
            <a:ext cx="3803904" cy="3877056"/>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3" name=""/>
        <p:cNvGrpSpPr/>
        <p:nvPr/>
      </p:nvGrpSpPr>
      <p:grpSpPr>
        <a:xfrm>
          <a:off x="0" y="0"/>
          <a:ext cx="0" cy="0"/>
          <a:chOff x="0" y="0"/>
          <a:chExt cx="0" cy="0"/>
        </a:xfrm>
      </p:grpSpPr>
      <p:sp>
        <p:nvSpPr>
          <p:cNvPr id="1048671" name="Title 1"/>
          <p:cNvSpPr>
            <a:spLocks noGrp="1"/>
          </p:cNvSpPr>
          <p:nvPr>
            <p:ph type="title"/>
          </p:nvPr>
        </p:nvSpPr>
        <p:spPr/>
        <p:txBody>
          <a:bodyPr/>
          <a:p>
            <a:r>
              <a:rPr lang="en-US" smtClean="0"/>
              <a:t>Click to edit Master title style</a:t>
            </a:r>
            <a:endParaRPr lang="en-US"/>
          </a:p>
        </p:txBody>
      </p:sp>
      <p:sp>
        <p:nvSpPr>
          <p:cNvPr id="1048672" name="Text Placeholder 2"/>
          <p:cNvSpPr>
            <a:spLocks noGrp="1"/>
          </p:cNvSpPr>
          <p:nvPr>
            <p:ph type="body" idx="1"/>
          </p:nvPr>
        </p:nvSpPr>
        <p:spPr>
          <a:xfrm>
            <a:off x="1051560" y="2240280"/>
            <a:ext cx="3442446" cy="658368"/>
          </a:xfrm>
        </p:spPr>
        <p:txBody>
          <a:bodyPr anchor="b"/>
          <a:lstStyle>
            <a:lvl1pPr algn="ctr" indent="0" marL="0">
              <a:buNone/>
              <a:defRPr b="0"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73"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74" name="Text Placeholder 4"/>
          <p:cNvSpPr>
            <a:spLocks noGrp="1"/>
          </p:cNvSpPr>
          <p:nvPr>
            <p:ph type="body" sz="quarter" idx="3"/>
          </p:nvPr>
        </p:nvSpPr>
        <p:spPr>
          <a:xfrm>
            <a:off x="5002306" y="2240280"/>
            <a:ext cx="3447288" cy="658368"/>
          </a:xfrm>
        </p:spPr>
        <p:txBody>
          <a:bodyPr anchor="b"/>
          <a:lstStyle>
            <a:lvl1pPr algn="ctr" indent="0" marL="0">
              <a:buNone/>
              <a:defRPr b="0"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75"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76" name="Date Placeholder 6"/>
          <p:cNvSpPr>
            <a:spLocks noGrp="1"/>
          </p:cNvSpPr>
          <p:nvPr>
            <p:ph type="dt" sz="half" idx="10"/>
          </p:nvPr>
        </p:nvSpPr>
        <p:spPr/>
        <p:txBody>
          <a:bodyPr/>
          <a:p>
            <a:fld id="{48C3920E-C491-4D5E-BF2A-1A4A0FE935EC}" type="datetimeFigureOut">
              <a:rPr lang="en-US" smtClean="0"/>
              <a:t>9/8/2020</a:t>
            </a:fld>
            <a:endParaRPr lang="en-US"/>
          </a:p>
        </p:txBody>
      </p:sp>
      <p:sp>
        <p:nvSpPr>
          <p:cNvPr id="1048677" name="Footer Placeholder 7"/>
          <p:cNvSpPr>
            <a:spLocks noGrp="1"/>
          </p:cNvSpPr>
          <p:nvPr>
            <p:ph type="ftr" sz="quarter" idx="11"/>
          </p:nvPr>
        </p:nvSpPr>
        <p:spPr/>
        <p:txBody>
          <a:bodyPr/>
          <a:p>
            <a:endParaRPr lang="en-US"/>
          </a:p>
        </p:txBody>
      </p:sp>
      <p:sp>
        <p:nvSpPr>
          <p:cNvPr id="1048678" name="Slide Number Placeholder 8"/>
          <p:cNvSpPr>
            <a:spLocks noGrp="1"/>
          </p:cNvSpPr>
          <p:nvPr>
            <p:ph type="sldNum" sz="quarter" idx="12"/>
          </p:nvPr>
        </p:nvSpPr>
        <p:spPr/>
        <p:txBody>
          <a:bodyPr/>
          <a:p>
            <a:fld id="{41DF62BA-687B-4A33-93B6-011927F37033}" type="slidenum">
              <a:rPr lang="en-US" smtClean="0"/>
              <a:t>‹#›</a:t>
            </a:fld>
            <a:endParaRPr lang="en-US"/>
          </a:p>
        </p:txBody>
      </p:sp>
      <p:grpSp>
        <p:nvGrpSpPr>
          <p:cNvPr id="64" name="Group 13"/>
          <p:cNvGrpSpPr/>
          <p:nvPr/>
        </p:nvGrpSpPr>
        <p:grpSpPr>
          <a:xfrm>
            <a:off x="1172584" y="1392217"/>
            <a:ext cx="6779110" cy="923330"/>
            <a:chOff x="1172584" y="1381459"/>
            <a:chExt cx="6779110" cy="923330"/>
          </a:xfrm>
        </p:grpSpPr>
        <p:sp>
          <p:nvSpPr>
            <p:cNvPr id="1048679" name="TextBox 15"/>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42" name="Straight Connector 16"/>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43" name="Straight Connector 17"/>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2" name=""/>
        <p:cNvGrpSpPr/>
        <p:nvPr/>
      </p:nvGrpSpPr>
      <p:grpSpPr>
        <a:xfrm>
          <a:off x="0" y="0"/>
          <a:ext cx="0" cy="0"/>
          <a:chOff x="0" y="0"/>
          <a:chExt cx="0" cy="0"/>
        </a:xfrm>
      </p:grpSpPr>
      <p:sp>
        <p:nvSpPr>
          <p:cNvPr id="1048635" name="Title 1"/>
          <p:cNvSpPr>
            <a:spLocks noGrp="1"/>
          </p:cNvSpPr>
          <p:nvPr>
            <p:ph type="title"/>
          </p:nvPr>
        </p:nvSpPr>
        <p:spPr/>
        <p:txBody>
          <a:bodyPr/>
          <a:p>
            <a:r>
              <a:rPr lang="en-US" smtClean="0"/>
              <a:t>Click to edit Master title style</a:t>
            </a:r>
            <a:endParaRPr dirty="0" lang="en-US"/>
          </a:p>
        </p:txBody>
      </p:sp>
      <p:sp>
        <p:nvSpPr>
          <p:cNvPr id="1048636" name="Date Placeholder 2"/>
          <p:cNvSpPr>
            <a:spLocks noGrp="1"/>
          </p:cNvSpPr>
          <p:nvPr>
            <p:ph type="dt" sz="half" idx="10"/>
          </p:nvPr>
        </p:nvSpPr>
        <p:spPr/>
        <p:txBody>
          <a:bodyPr/>
          <a:p>
            <a:fld id="{48C3920E-C491-4D5E-BF2A-1A4A0FE935EC}" type="datetimeFigureOut">
              <a:rPr lang="en-US" smtClean="0"/>
              <a:t>9/8/2020</a:t>
            </a:fld>
            <a:endParaRPr lang="en-US"/>
          </a:p>
        </p:txBody>
      </p:sp>
      <p:sp>
        <p:nvSpPr>
          <p:cNvPr id="1048637" name="Footer Placeholder 3"/>
          <p:cNvSpPr>
            <a:spLocks noGrp="1"/>
          </p:cNvSpPr>
          <p:nvPr>
            <p:ph type="ftr" sz="quarter" idx="11"/>
          </p:nvPr>
        </p:nvSpPr>
        <p:spPr/>
        <p:txBody>
          <a:bodyPr/>
          <a:p>
            <a:endParaRPr lang="en-US"/>
          </a:p>
        </p:txBody>
      </p:sp>
      <p:sp>
        <p:nvSpPr>
          <p:cNvPr id="1048638" name="Slide Number Placeholder 4"/>
          <p:cNvSpPr>
            <a:spLocks noGrp="1"/>
          </p:cNvSpPr>
          <p:nvPr>
            <p:ph type="sldNum" sz="quarter" idx="12"/>
          </p:nvPr>
        </p:nvSpPr>
        <p:spPr/>
        <p:txBody>
          <a:bodyPr/>
          <a:p>
            <a:fld id="{41DF62BA-687B-4A33-93B6-011927F37033}" type="slidenum">
              <a:rPr lang="en-US" smtClean="0"/>
              <a:t>‹#›</a:t>
            </a:fld>
            <a:endParaRPr lang="en-US"/>
          </a:p>
        </p:txBody>
      </p:sp>
      <p:grpSp>
        <p:nvGrpSpPr>
          <p:cNvPr id="53" name="Group 9"/>
          <p:cNvGrpSpPr/>
          <p:nvPr/>
        </p:nvGrpSpPr>
        <p:grpSpPr>
          <a:xfrm>
            <a:off x="1172584" y="1392217"/>
            <a:ext cx="6779110" cy="923330"/>
            <a:chOff x="1172584" y="1381459"/>
            <a:chExt cx="6779110" cy="923330"/>
          </a:xfrm>
        </p:grpSpPr>
        <p:sp>
          <p:nvSpPr>
            <p:cNvPr id="1048639" name="TextBox 13"/>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2" name="Straight Connector 14"/>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3" name="Straight Connector 15"/>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65" name=""/>
        <p:cNvGrpSpPr/>
        <p:nvPr/>
      </p:nvGrpSpPr>
      <p:grpSpPr>
        <a:xfrm>
          <a:off x="0" y="0"/>
          <a:ext cx="0" cy="0"/>
          <a:chOff x="0" y="0"/>
          <a:chExt cx="0" cy="0"/>
        </a:xfrm>
      </p:grpSpPr>
      <p:sp>
        <p:nvSpPr>
          <p:cNvPr id="1048680" name="Date Placeholder 1"/>
          <p:cNvSpPr>
            <a:spLocks noGrp="1"/>
          </p:cNvSpPr>
          <p:nvPr>
            <p:ph type="dt" sz="half" idx="10"/>
          </p:nvPr>
        </p:nvSpPr>
        <p:spPr/>
        <p:txBody>
          <a:bodyPr/>
          <a:p>
            <a:fld id="{48C3920E-C491-4D5E-BF2A-1A4A0FE935EC}" type="datetimeFigureOut">
              <a:rPr lang="en-US" smtClean="0"/>
              <a:t>9/8/2020</a:t>
            </a:fld>
            <a:endParaRPr lang="en-US"/>
          </a:p>
        </p:txBody>
      </p:sp>
      <p:sp>
        <p:nvSpPr>
          <p:cNvPr id="1048681" name="Footer Placeholder 2"/>
          <p:cNvSpPr>
            <a:spLocks noGrp="1"/>
          </p:cNvSpPr>
          <p:nvPr>
            <p:ph type="ftr" sz="quarter" idx="11"/>
          </p:nvPr>
        </p:nvSpPr>
        <p:spPr/>
        <p:txBody>
          <a:bodyPr/>
          <a:p>
            <a:endParaRPr lang="en-US"/>
          </a:p>
        </p:txBody>
      </p:sp>
      <p:sp>
        <p:nvSpPr>
          <p:cNvPr id="1048682" name="Slide Number Placeholder 3"/>
          <p:cNvSpPr>
            <a:spLocks noGrp="1"/>
          </p:cNvSpPr>
          <p:nvPr>
            <p:ph type="sldNum" sz="quarter" idx="12"/>
          </p:nvPr>
        </p:nvSpPr>
        <p:spPr/>
        <p:txBody>
          <a:bodyPr/>
          <a:p>
            <a:fld id="{41DF62BA-687B-4A33-93B6-011927F3703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66" name=""/>
        <p:cNvGrpSpPr/>
        <p:nvPr/>
      </p:nvGrpSpPr>
      <p:grpSpPr>
        <a:xfrm>
          <a:off x="0" y="0"/>
          <a:ext cx="0" cy="0"/>
          <a:chOff x="0" y="0"/>
          <a:chExt cx="0" cy="0"/>
        </a:xfrm>
      </p:grpSpPr>
      <p:sp>
        <p:nvSpPr>
          <p:cNvPr id="1048683" name="Title 1"/>
          <p:cNvSpPr>
            <a:spLocks noGrp="1"/>
          </p:cNvSpPr>
          <p:nvPr>
            <p:ph type="title"/>
          </p:nvPr>
        </p:nvSpPr>
        <p:spPr>
          <a:xfrm>
            <a:off x="5034579" y="1678195"/>
            <a:ext cx="3422483" cy="1886921"/>
          </a:xfrm>
        </p:spPr>
        <p:txBody>
          <a:bodyPr anchor="b"/>
          <a:lstStyle>
            <a:lvl1pPr algn="l">
              <a:defRPr b="0" sz="2800"/>
            </a:lvl1pPr>
          </a:lstStyle>
          <a:p>
            <a:r>
              <a:rPr lang="en-US" smtClean="0"/>
              <a:t>Click to edit Master title style</a:t>
            </a:r>
            <a:endParaRPr lang="en-US"/>
          </a:p>
        </p:txBody>
      </p:sp>
      <p:sp>
        <p:nvSpPr>
          <p:cNvPr id="1048684"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85" name="Text Placeholder 3"/>
          <p:cNvSpPr>
            <a:spLocks noGrp="1"/>
          </p:cNvSpPr>
          <p:nvPr>
            <p:ph type="body" sz="half" idx="2"/>
          </p:nvPr>
        </p:nvSpPr>
        <p:spPr>
          <a:xfrm>
            <a:off x="5034579" y="3603812"/>
            <a:ext cx="3411725" cy="2517289"/>
          </a:xfrm>
        </p:spPr>
        <p:txBody>
          <a:bodyPr>
            <a:normAutofit/>
          </a:bodyPr>
          <a:lstStyle>
            <a:lvl1pP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86" name="Date Placeholder 4"/>
          <p:cNvSpPr>
            <a:spLocks noGrp="1"/>
          </p:cNvSpPr>
          <p:nvPr>
            <p:ph type="dt" sz="half" idx="10"/>
          </p:nvPr>
        </p:nvSpPr>
        <p:spPr/>
        <p:txBody>
          <a:bodyPr/>
          <a:p>
            <a:fld id="{48C3920E-C491-4D5E-BF2A-1A4A0FE935EC}" type="datetimeFigureOut">
              <a:rPr lang="en-US" smtClean="0"/>
              <a:t>9/8/2020</a:t>
            </a:fld>
            <a:endParaRPr lang="en-US"/>
          </a:p>
        </p:txBody>
      </p:sp>
      <p:sp>
        <p:nvSpPr>
          <p:cNvPr id="1048687" name="Footer Placeholder 5"/>
          <p:cNvSpPr>
            <a:spLocks noGrp="1"/>
          </p:cNvSpPr>
          <p:nvPr>
            <p:ph type="ftr" sz="quarter" idx="11"/>
          </p:nvPr>
        </p:nvSpPr>
        <p:spPr/>
        <p:txBody>
          <a:bodyPr/>
          <a:p>
            <a:endParaRPr lang="en-US"/>
          </a:p>
        </p:txBody>
      </p:sp>
      <p:sp>
        <p:nvSpPr>
          <p:cNvPr id="1048688" name="Slide Number Placeholder 6"/>
          <p:cNvSpPr>
            <a:spLocks noGrp="1"/>
          </p:cNvSpPr>
          <p:nvPr>
            <p:ph type="sldNum" sz="quarter" idx="12"/>
          </p:nvPr>
        </p:nvSpPr>
        <p:spPr/>
        <p:txBody>
          <a:bodyPr/>
          <a:p>
            <a:fld id="{41DF62BA-687B-4A33-93B6-011927F3703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56" name=""/>
        <p:cNvGrpSpPr/>
        <p:nvPr/>
      </p:nvGrpSpPr>
      <p:grpSpPr>
        <a:xfrm>
          <a:off x="0" y="0"/>
          <a:ext cx="0" cy="0"/>
          <a:chOff x="0" y="0"/>
          <a:chExt cx="0" cy="0"/>
        </a:xfrm>
      </p:grpSpPr>
      <p:sp>
        <p:nvSpPr>
          <p:cNvPr id="1048646" name="Title 1"/>
          <p:cNvSpPr>
            <a:spLocks noGrp="1"/>
          </p:cNvSpPr>
          <p:nvPr>
            <p:ph type="title"/>
          </p:nvPr>
        </p:nvSpPr>
        <p:spPr>
          <a:xfrm>
            <a:off x="677731" y="4668818"/>
            <a:ext cx="7767021" cy="644729"/>
          </a:xfrm>
        </p:spPr>
        <p:txBody>
          <a:bodyPr anchor="b"/>
          <a:lstStyle>
            <a:lvl1pPr algn="ctr">
              <a:defRPr b="0" sz="2800"/>
            </a:lvl1pPr>
          </a:lstStyle>
          <a:p>
            <a:r>
              <a:rPr lang="en-US" smtClean="0"/>
              <a:t>Click to edit Master title style</a:t>
            </a:r>
            <a:endParaRPr lang="en-US"/>
          </a:p>
        </p:txBody>
      </p:sp>
      <p:sp>
        <p:nvSpPr>
          <p:cNvPr id="1048647"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algn="tl" blurRad="65000" dir="12900000" dist="50800" kx="195000" ky="145000" rotWithShape="0">
              <a:srgbClr val="000000">
                <a:alpha val="24000"/>
              </a:srgbClr>
            </a:outerShdw>
          </a:effectLst>
          <a:scene3d>
            <a:camera prst="orthographicFront">
              <a:rot lat="0" lon="0" rev="360000"/>
            </a:camera>
            <a:lightRig dir="t" rig="twoPt">
              <a:rot lat="0" lon="0" rev="7200000"/>
            </a:lightRig>
          </a:scene3d>
          <a:sp3d contourW="12700">
            <a:bevelT w="25400" h="19050"/>
            <a:contourClr>
              <a:srgbClr val="969696"/>
            </a:contourClr>
          </a:sp3d>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smtClean="0"/>
              <a:t>Click icon to add picture</a:t>
            </a:r>
            <a:endParaRPr dirty="0" lang="en-US"/>
          </a:p>
        </p:txBody>
      </p:sp>
      <p:sp>
        <p:nvSpPr>
          <p:cNvPr id="1048648" name="Text Placeholder 3"/>
          <p:cNvSpPr>
            <a:spLocks noGrp="1"/>
          </p:cNvSpPr>
          <p:nvPr>
            <p:ph type="body" sz="half" idx="2"/>
          </p:nvPr>
        </p:nvSpPr>
        <p:spPr>
          <a:xfrm>
            <a:off x="688489" y="5324306"/>
            <a:ext cx="7756264" cy="804862"/>
          </a:xfrm>
        </p:spPr>
        <p:txBody>
          <a:bodyPr>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49" name="Date Placeholder 4"/>
          <p:cNvSpPr>
            <a:spLocks noGrp="1"/>
          </p:cNvSpPr>
          <p:nvPr>
            <p:ph type="dt" sz="half" idx="10"/>
          </p:nvPr>
        </p:nvSpPr>
        <p:spPr/>
        <p:txBody>
          <a:bodyPr/>
          <a:p>
            <a:fld id="{48C3920E-C491-4D5E-BF2A-1A4A0FE935EC}" type="datetimeFigureOut">
              <a:rPr lang="en-US" smtClean="0"/>
              <a:t>9/8/2020</a:t>
            </a:fld>
            <a:endParaRPr lang="en-US"/>
          </a:p>
        </p:txBody>
      </p:sp>
      <p:sp>
        <p:nvSpPr>
          <p:cNvPr id="1048650" name="Footer Placeholder 5"/>
          <p:cNvSpPr>
            <a:spLocks noGrp="1"/>
          </p:cNvSpPr>
          <p:nvPr>
            <p:ph type="ftr" sz="quarter" idx="11"/>
          </p:nvPr>
        </p:nvSpPr>
        <p:spPr/>
        <p:txBody>
          <a:bodyPr/>
          <a:p>
            <a:endParaRPr lang="en-US"/>
          </a:p>
        </p:txBody>
      </p:sp>
      <p:sp>
        <p:nvSpPr>
          <p:cNvPr id="1048651" name="Slide Number Placeholder 6"/>
          <p:cNvSpPr>
            <a:spLocks noGrp="1"/>
          </p:cNvSpPr>
          <p:nvPr>
            <p:ph type="sldNum" sz="quarter" idx="12"/>
          </p:nvPr>
        </p:nvSpPr>
        <p:spPr/>
        <p:txBody>
          <a:bodyPr/>
          <a:p>
            <a:fld id="{41DF62BA-687B-4A33-93B6-011927F3703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7" name=""/>
        <p:cNvGrpSpPr/>
        <p:nvPr/>
      </p:nvGrpSpPr>
      <p:grpSpPr>
        <a:xfrm>
          <a:off x="0" y="0"/>
          <a:ext cx="0" cy="0"/>
          <a:chOff x="0" y="0"/>
          <a:chExt cx="0" cy="0"/>
        </a:xfrm>
      </p:grpSpPr>
      <p:sp>
        <p:nvSpPr>
          <p:cNvPr id="1048652" name="Title 1"/>
          <p:cNvSpPr>
            <a:spLocks noGrp="1"/>
          </p:cNvSpPr>
          <p:nvPr>
            <p:ph type="title"/>
          </p:nvPr>
        </p:nvSpPr>
        <p:spPr/>
        <p:txBody>
          <a:bodyPr/>
          <a:p>
            <a:r>
              <a:rPr lang="en-US" smtClean="0"/>
              <a:t>Click to edit Master title style</a:t>
            </a:r>
            <a:endParaRPr lang="en-US"/>
          </a:p>
        </p:txBody>
      </p:sp>
      <p:sp>
        <p:nvSpPr>
          <p:cNvPr id="1048653" name="Vertical Text Placeholder 2"/>
          <p:cNvSpPr>
            <a:spLocks noGrp="1"/>
          </p:cNvSpPr>
          <p:nvPr>
            <p:ph type="body" orient="vert" idx="1"/>
          </p:nvPr>
        </p:nvSpPr>
        <p:spPr/>
        <p:txBody>
          <a:bodyPr anchor="ct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54" name="Date Placeholder 3"/>
          <p:cNvSpPr>
            <a:spLocks noGrp="1"/>
          </p:cNvSpPr>
          <p:nvPr>
            <p:ph type="dt" sz="half" idx="10"/>
          </p:nvPr>
        </p:nvSpPr>
        <p:spPr/>
        <p:txBody>
          <a:bodyPr/>
          <a:p>
            <a:fld id="{48C3920E-C491-4D5E-BF2A-1A4A0FE935EC}" type="datetimeFigureOut">
              <a:rPr lang="en-US" smtClean="0"/>
              <a:t>9/8/2020</a:t>
            </a:fld>
            <a:endParaRPr lang="en-US"/>
          </a:p>
        </p:txBody>
      </p:sp>
      <p:sp>
        <p:nvSpPr>
          <p:cNvPr id="1048655" name="Footer Placeholder 4"/>
          <p:cNvSpPr>
            <a:spLocks noGrp="1"/>
          </p:cNvSpPr>
          <p:nvPr>
            <p:ph type="ftr" sz="quarter" idx="11"/>
          </p:nvPr>
        </p:nvSpPr>
        <p:spPr/>
        <p:txBody>
          <a:bodyPr/>
          <a:p>
            <a:endParaRPr lang="en-US"/>
          </a:p>
        </p:txBody>
      </p:sp>
      <p:sp>
        <p:nvSpPr>
          <p:cNvPr id="1048656" name="Slide Number Placeholder 5"/>
          <p:cNvSpPr>
            <a:spLocks noGrp="1"/>
          </p:cNvSpPr>
          <p:nvPr>
            <p:ph type="sldNum" sz="quarter" idx="12"/>
          </p:nvPr>
        </p:nvSpPr>
        <p:spPr/>
        <p:txBody>
          <a:bodyPr/>
          <a:p>
            <a:fld id="{41DF62BA-687B-4A33-93B6-011927F37033}" type="slidenum">
              <a:rPr lang="en-US" smtClean="0"/>
              <a:t>‹#›</a:t>
            </a:fld>
            <a:endParaRPr lang="en-US"/>
          </a:p>
        </p:txBody>
      </p:sp>
      <p:grpSp>
        <p:nvGrpSpPr>
          <p:cNvPr id="58" name="Group 10"/>
          <p:cNvGrpSpPr/>
          <p:nvPr/>
        </p:nvGrpSpPr>
        <p:grpSpPr>
          <a:xfrm>
            <a:off x="1172584" y="1392217"/>
            <a:ext cx="6779110" cy="923330"/>
            <a:chOff x="1172584" y="1381459"/>
            <a:chExt cx="6779110" cy="923330"/>
          </a:xfrm>
        </p:grpSpPr>
        <p:sp>
          <p:nvSpPr>
            <p:cNvPr id="1048657" name="TextBox 14"/>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6" name="Straight Connector 15"/>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7" name="Straight Connector 16"/>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4" name=""/>
        <p:cNvGrpSpPr/>
        <p:nvPr/>
      </p:nvGrpSpPr>
      <p:grpSpPr>
        <a:xfrm>
          <a:off x="0" y="0"/>
          <a:ext cx="0" cy="0"/>
          <a:chOff x="0" y="0"/>
          <a:chExt cx="0" cy="0"/>
        </a:xfrm>
      </p:grpSpPr>
      <p:sp>
        <p:nvSpPr>
          <p:cNvPr id="1048640" name="Vertical Title 1"/>
          <p:cNvSpPr>
            <a:spLocks noGrp="1"/>
          </p:cNvSpPr>
          <p:nvPr>
            <p:ph type="title" orient="vert"/>
          </p:nvPr>
        </p:nvSpPr>
        <p:spPr>
          <a:xfrm>
            <a:off x="6766560" y="559398"/>
            <a:ext cx="1678193" cy="5566765"/>
          </a:xfrm>
        </p:spPr>
        <p:txBody>
          <a:bodyPr vert="eaVert"/>
          <a:p>
            <a:r>
              <a:rPr lang="en-US" smtClean="0"/>
              <a:t>Click to edit Master title style</a:t>
            </a:r>
            <a:endParaRPr dirty="0" lang="en-US"/>
          </a:p>
        </p:txBody>
      </p:sp>
      <p:sp>
        <p:nvSpPr>
          <p:cNvPr id="1048641" name="Vertical Text Placeholder 2"/>
          <p:cNvSpPr>
            <a:spLocks noGrp="1"/>
          </p:cNvSpPr>
          <p:nvPr>
            <p:ph type="body" orient="vert" idx="1"/>
          </p:nvPr>
        </p:nvSpPr>
        <p:spPr>
          <a:xfrm>
            <a:off x="688488" y="849854"/>
            <a:ext cx="5507917" cy="5023821"/>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2" name="Date Placeholder 3"/>
          <p:cNvSpPr>
            <a:spLocks noGrp="1"/>
          </p:cNvSpPr>
          <p:nvPr>
            <p:ph type="dt" sz="half" idx="10"/>
          </p:nvPr>
        </p:nvSpPr>
        <p:spPr/>
        <p:txBody>
          <a:bodyPr/>
          <a:p>
            <a:fld id="{48C3920E-C491-4D5E-BF2A-1A4A0FE935EC}" type="datetimeFigureOut">
              <a:rPr lang="en-US" smtClean="0"/>
              <a:t>9/8/2020</a:t>
            </a:fld>
            <a:endParaRPr lang="en-US"/>
          </a:p>
        </p:txBody>
      </p:sp>
      <p:sp>
        <p:nvSpPr>
          <p:cNvPr id="1048643" name="Footer Placeholder 4"/>
          <p:cNvSpPr>
            <a:spLocks noGrp="1"/>
          </p:cNvSpPr>
          <p:nvPr>
            <p:ph type="ftr" sz="quarter" idx="11"/>
          </p:nvPr>
        </p:nvSpPr>
        <p:spPr/>
        <p:txBody>
          <a:bodyPr/>
          <a:p>
            <a:endParaRPr lang="en-US"/>
          </a:p>
        </p:txBody>
      </p:sp>
      <p:sp>
        <p:nvSpPr>
          <p:cNvPr id="1048644" name="Slide Number Placeholder 5"/>
          <p:cNvSpPr>
            <a:spLocks noGrp="1"/>
          </p:cNvSpPr>
          <p:nvPr>
            <p:ph type="sldNum" sz="quarter" idx="12"/>
          </p:nvPr>
        </p:nvSpPr>
        <p:spPr/>
        <p:txBody>
          <a:bodyPr/>
          <a:p>
            <a:fld id="{41DF62BA-687B-4A33-93B6-011927F37033}" type="slidenum">
              <a:rPr lang="en-US" smtClean="0"/>
              <a:t>‹#›</a:t>
            </a:fld>
            <a:endParaRPr lang="en-US"/>
          </a:p>
        </p:txBody>
      </p:sp>
      <p:grpSp>
        <p:nvGrpSpPr>
          <p:cNvPr id="55" name="Group 10"/>
          <p:cNvGrpSpPr/>
          <p:nvPr/>
        </p:nvGrpSpPr>
        <p:grpSpPr>
          <a:xfrm rot="5400000">
            <a:off x="3909050" y="2880823"/>
            <a:ext cx="5480154" cy="923330"/>
            <a:chOff x="1815339" y="1381459"/>
            <a:chExt cx="5480154" cy="923330"/>
          </a:xfrm>
        </p:grpSpPr>
        <p:sp>
          <p:nvSpPr>
            <p:cNvPr id="1048645" name="TextBox 11"/>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4" name="Straight Connector 12"/>
            <p:cNvCxnSpPr>
              <a:cxnSpLocks/>
            </p:cNvCxnSpPr>
            <p:nvPr/>
          </p:nvCxnSpPr>
          <p:spPr>
            <a:xfrm flipH="1" flipV="1">
              <a:off x="1815339" y="1924709"/>
              <a:ext cx="2468880" cy="2505"/>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5" name="Straight Connector 13"/>
            <p:cNvCxnSpPr>
              <a:cxnSpLocks/>
            </p:cNvCxnSpPr>
            <p:nvPr/>
          </p:nvCxnSpPr>
          <p:spPr>
            <a:xfrm rot="10800000">
              <a:off x="4826613" y="1927417"/>
              <a:ext cx="2468880"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2" name=""/>
        <p:cNvGrpSpPr/>
        <p:nvPr/>
      </p:nvGrpSpPr>
      <p:grpSpPr>
        <a:xfrm>
          <a:off x="0" y="0"/>
          <a:ext cx="0" cy="0"/>
          <a:chOff x="0" y="0"/>
          <a:chExt cx="0" cy="0"/>
        </a:xfrm>
      </p:grpSpPr>
      <p:sp>
        <p:nvSpPr>
          <p:cNvPr id="1048576" name="Rectangle 6"/>
          <p:cNvSpPr/>
          <p:nvPr/>
        </p:nvSpPr>
        <p:spPr>
          <a:xfrm>
            <a:off x="0" y="0"/>
            <a:ext cx="9144000" cy="6858000"/>
          </a:xfrm>
          <a:prstGeom prst="rect"/>
          <a:gradFill flip="none" rotWithShape="1">
            <a:gsLst>
              <a:gs pos="83000">
                <a:schemeClr val="bg1">
                  <a:alpha val="11000"/>
                </a:schemeClr>
              </a:gs>
              <a:gs pos="100000">
                <a:schemeClr val="bg2">
                  <a:lumMod val="75000"/>
                  <a:alpha val="23000"/>
                </a:schemeClr>
              </a:gs>
            </a:gsLst>
            <a:path path="rect">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77" name="Title Placeholder 1"/>
          <p:cNvSpPr>
            <a:spLocks noGrp="1"/>
          </p:cNvSpPr>
          <p:nvPr>
            <p:ph type="title"/>
          </p:nvPr>
        </p:nvSpPr>
        <p:spPr>
          <a:xfrm>
            <a:off x="688490" y="570156"/>
            <a:ext cx="7756263" cy="1054250"/>
          </a:xfrm>
          <a:prstGeom prst="rect"/>
        </p:spPr>
        <p:txBody>
          <a:bodyPr anchor="ctr" bIns="45720" lIns="91440" rIns="91440" rtlCol="0" tIns="45720" vert="horz">
            <a:noAutofit/>
          </a:bodyPr>
          <a:p>
            <a:r>
              <a:rPr lang="en-US" smtClean="0"/>
              <a:t>Click to edit Master title style</a:t>
            </a:r>
            <a:endParaRPr dirty="0" lang="en-US"/>
          </a:p>
        </p:txBody>
      </p:sp>
      <p:sp>
        <p:nvSpPr>
          <p:cNvPr id="1048578" name="Text Placeholder 2"/>
          <p:cNvSpPr>
            <a:spLocks noGrp="1"/>
          </p:cNvSpPr>
          <p:nvPr>
            <p:ph type="body" idx="1"/>
          </p:nvPr>
        </p:nvSpPr>
        <p:spPr>
          <a:xfrm>
            <a:off x="699247" y="2248347"/>
            <a:ext cx="7745505" cy="3877815"/>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579" name="Date Placeholder 3"/>
          <p:cNvSpPr>
            <a:spLocks noGrp="1"/>
          </p:cNvSpPr>
          <p:nvPr>
            <p:ph type="dt" sz="half" idx="2"/>
          </p:nvPr>
        </p:nvSpPr>
        <p:spPr>
          <a:xfrm>
            <a:off x="360378" y="6161442"/>
            <a:ext cx="2133600" cy="365125"/>
          </a:xfrm>
          <a:prstGeom prst="rect"/>
        </p:spPr>
        <p:txBody>
          <a:bodyPr anchor="ctr" bIns="45720" lIns="91440" rIns="91440" rtlCol="0" tIns="45720" vert="horz"/>
          <a:lstStyle>
            <a:lvl1pPr algn="l">
              <a:defRPr sz="1200">
                <a:solidFill>
                  <a:schemeClr val="tx2"/>
                </a:solidFill>
              </a:defRPr>
            </a:lvl1pPr>
          </a:lstStyle>
          <a:p>
            <a:fld id="{48C3920E-C491-4D5E-BF2A-1A4A0FE935EC}" type="datetimeFigureOut">
              <a:rPr lang="en-US" smtClean="0"/>
              <a:t>9/8/2020</a:t>
            </a:fld>
            <a:endParaRPr lang="en-US"/>
          </a:p>
        </p:txBody>
      </p:sp>
      <p:sp>
        <p:nvSpPr>
          <p:cNvPr id="1048580" name="Footer Placeholder 4"/>
          <p:cNvSpPr>
            <a:spLocks noGrp="1"/>
          </p:cNvSpPr>
          <p:nvPr>
            <p:ph type="ftr" sz="quarter" idx="3"/>
          </p:nvPr>
        </p:nvSpPr>
        <p:spPr>
          <a:xfrm>
            <a:off x="3124200" y="6161442"/>
            <a:ext cx="2895600" cy="365125"/>
          </a:xfrm>
          <a:prstGeom prst="rect"/>
        </p:spPr>
        <p:txBody>
          <a:bodyPr anchor="ctr" bIns="45720" lIns="91440" rIns="91440" rtlCol="0" tIns="45720" vert="horz"/>
          <a:lstStyle>
            <a:lvl1pPr algn="ctr">
              <a:defRPr sz="1200">
                <a:solidFill>
                  <a:schemeClr val="tx2"/>
                </a:solidFill>
              </a:defRPr>
            </a:lvl1pPr>
          </a:lstStyle>
          <a:p>
            <a:endParaRPr lang="en-US"/>
          </a:p>
        </p:txBody>
      </p:sp>
      <p:sp>
        <p:nvSpPr>
          <p:cNvPr id="1048581" name="Slide Number Placeholder 5"/>
          <p:cNvSpPr>
            <a:spLocks noGrp="1"/>
          </p:cNvSpPr>
          <p:nvPr>
            <p:ph type="sldNum" sz="quarter" idx="4"/>
          </p:nvPr>
        </p:nvSpPr>
        <p:spPr>
          <a:xfrm>
            <a:off x="6639264" y="6161442"/>
            <a:ext cx="2133600" cy="365125"/>
          </a:xfrm>
          <a:prstGeom prst="rect"/>
        </p:spPr>
        <p:txBody>
          <a:bodyPr anchor="ctr" bIns="45720" lIns="91440" rIns="91440" rtlCol="0" tIns="45720" vert="horz"/>
          <a:lstStyle>
            <a:lvl1pPr algn="r">
              <a:defRPr sz="1200">
                <a:solidFill>
                  <a:schemeClr val="tx2"/>
                </a:solidFill>
              </a:defRPr>
            </a:lvl1pPr>
          </a:lstStyle>
          <a:p>
            <a:fld id="{41DF62BA-687B-4A33-93B6-011927F37033}"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eaLnBrk="1" hangingPunct="1" latinLnBrk="0" rtl="0">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914400" eaLnBrk="1" hangingPunct="1" indent="-365760" latinLnBrk="0" marL="365760" rtl="0">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algn="l" defTabSz="914400" eaLnBrk="1" hangingPunct="1" indent="-365760" latinLnBrk="0" marL="777240" rtl="0">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algn="l" defTabSz="914400" eaLnBrk="1" hangingPunct="1" indent="-365760" latinLnBrk="0" marL="1143000" rtl="0">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algn="l" defTabSz="914400" eaLnBrk="1" hangingPunct="1" indent="-320040" latinLnBrk="0" marL="1508760" rtl="0">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algn="l" defTabSz="914400" eaLnBrk="1" hangingPunct="1" indent="-320040" latinLnBrk="0" marL="1828800" rtl="0">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algn="l" defTabSz="914400" eaLnBrk="1" hangingPunct="1" indent="-274320" latinLnBrk="0" marL="2148840" rtl="0">
        <a:spcBef>
          <a:spcPts val="400"/>
        </a:spcBef>
        <a:buClr>
          <a:schemeClr val="accent1"/>
        </a:buClr>
        <a:buFont typeface="Wingdings" pitchFamily="2" charset="2"/>
        <a:buChar char=""/>
        <a:defRPr sz="1400" kern="1200">
          <a:solidFill>
            <a:schemeClr val="tx1"/>
          </a:solidFill>
          <a:latin typeface="+mn-lt"/>
          <a:ea typeface="+mn-ea"/>
          <a:cs typeface="+mn-cs"/>
        </a:defRPr>
      </a:lvl6pPr>
      <a:lvl7pPr algn="l" defTabSz="914400" eaLnBrk="1" hangingPunct="1" indent="-274320" latinLnBrk="0" marL="2468880" rtl="0">
        <a:spcBef>
          <a:spcPts val="400"/>
        </a:spcBef>
        <a:buClr>
          <a:schemeClr val="accent1"/>
        </a:buClr>
        <a:buFont typeface="Wingdings" pitchFamily="2" charset="2"/>
        <a:buChar char=""/>
        <a:defRPr sz="1400" kern="1200">
          <a:solidFill>
            <a:schemeClr val="tx1"/>
          </a:solidFill>
          <a:latin typeface="+mn-lt"/>
          <a:ea typeface="+mn-ea"/>
          <a:cs typeface="+mn-cs"/>
        </a:defRPr>
      </a:lvl7pPr>
      <a:lvl8pPr algn="l" defTabSz="914400" eaLnBrk="1" hangingPunct="1" indent="-274320" latinLnBrk="0" marL="2788920" rtl="0">
        <a:spcBef>
          <a:spcPts val="400"/>
        </a:spcBef>
        <a:buClr>
          <a:schemeClr val="accent1"/>
        </a:buClr>
        <a:buFont typeface="Wingdings" pitchFamily="2" charset="2"/>
        <a:buChar char=""/>
        <a:defRPr sz="1400" kern="1200">
          <a:solidFill>
            <a:schemeClr val="tx1"/>
          </a:solidFill>
          <a:latin typeface="+mn-lt"/>
          <a:ea typeface="+mn-ea"/>
          <a:cs typeface="+mn-cs"/>
        </a:defRPr>
      </a:lvl8pPr>
      <a:lvl9pPr algn="l" defTabSz="914400" eaLnBrk="1" hangingPunct="1" indent="-274320" latinLnBrk="0" marL="3108960" rtl="0">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88" name="Title 1"/>
          <p:cNvSpPr>
            <a:spLocks noGrp="1"/>
          </p:cNvSpPr>
          <p:nvPr>
            <p:ph type="ctrTitle"/>
          </p:nvPr>
        </p:nvSpPr>
        <p:spPr/>
        <p:txBody>
          <a:bodyPr/>
          <a:p>
            <a:r>
              <a:rPr dirty="0" lang="en-US" smtClean="0"/>
              <a:t>Health Promotion </a:t>
            </a:r>
            <a:r>
              <a:rPr dirty="0" lang="en-US" smtClean="0"/>
              <a:t>Plan</a:t>
            </a:r>
            <a:endParaRPr dirty="0" lang="en-US"/>
          </a:p>
        </p:txBody>
      </p:sp>
      <p:sp>
        <p:nvSpPr>
          <p:cNvPr id="1048589" name="Subtitle 2"/>
          <p:cNvSpPr>
            <a:spLocks noGrp="1"/>
          </p:cNvSpPr>
          <p:nvPr>
            <p:ph type="subTitle" idx="1"/>
          </p:nvPr>
        </p:nvSpPr>
        <p:spPr/>
        <p:txBody>
          <a:bodyPr/>
          <a:p>
            <a:r>
              <a:rPr dirty="0" lang="en-US" smtClean="0"/>
              <a:t>Student’s Name </a:t>
            </a:r>
          </a:p>
          <a:p>
            <a:r>
              <a:rPr dirty="0" lang="en-US" smtClean="0"/>
              <a:t>University Department </a:t>
            </a:r>
            <a:endParaRPr dirty="0"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596" name="Content Placeholder 1"/>
          <p:cNvSpPr>
            <a:spLocks noGrp="1"/>
          </p:cNvSpPr>
          <p:nvPr>
            <p:ph idx="1"/>
          </p:nvPr>
        </p:nvSpPr>
        <p:spPr/>
        <p:txBody>
          <a:bodyPr>
            <a:normAutofit fontScale="91667" lnSpcReduction="10000"/>
          </a:bodyPr>
          <a:p>
            <a:r>
              <a:rPr dirty="0" lang="en-US" smtClean="0"/>
              <a:t>“Tobacco kills more than 480,000 people annually”</a:t>
            </a:r>
          </a:p>
          <a:p>
            <a:r>
              <a:rPr dirty="0" lang="en-US" smtClean="0"/>
              <a:t>Don’t become a statistics</a:t>
            </a:r>
          </a:p>
          <a:p>
            <a:r>
              <a:rPr dirty="0" lang="en-US" smtClean="0"/>
              <a:t>This </a:t>
            </a:r>
            <a:r>
              <a:rPr dirty="0" lang="en-US" smtClean="0"/>
              <a:t>educational session discusses:</a:t>
            </a:r>
          </a:p>
          <a:p>
            <a:r>
              <a:rPr dirty="0" lang="en-US" smtClean="0"/>
              <a:t>1.The preventive measures for youth access to tobacco products </a:t>
            </a:r>
          </a:p>
          <a:p>
            <a:r>
              <a:rPr dirty="0" lang="en-US" smtClean="0"/>
              <a:t>2. Educating the youths and tobacco product retailers on:</a:t>
            </a:r>
          </a:p>
          <a:p>
            <a:r>
              <a:rPr dirty="0" lang="en-US" smtClean="0"/>
              <a:t>-The dangers and harms of tobacco use</a:t>
            </a:r>
          </a:p>
          <a:p>
            <a:r>
              <a:rPr dirty="0" lang="en-US" smtClean="0"/>
              <a:t>-Their roles in protecting the young from accessing tobacco products</a:t>
            </a:r>
          </a:p>
          <a:p>
            <a:r>
              <a:rPr dirty="0" lang="en-US" smtClean="0"/>
              <a:t>3. The needs of adolescents addicted to tobacco</a:t>
            </a:r>
          </a:p>
          <a:p>
            <a:endParaRPr dirty="0" lang="en-US" smtClean="0"/>
          </a:p>
        </p:txBody>
      </p:sp>
      <p:sp>
        <p:nvSpPr>
          <p:cNvPr id="1048597" name="Title 2"/>
          <p:cNvSpPr>
            <a:spLocks noGrp="1"/>
          </p:cNvSpPr>
          <p:nvPr>
            <p:ph type="title"/>
          </p:nvPr>
        </p:nvSpPr>
        <p:spPr/>
        <p:txBody>
          <a:bodyPr/>
          <a:p>
            <a:r>
              <a:rPr dirty="0" lang="en-US" smtClean="0"/>
              <a:t>Introduction</a:t>
            </a:r>
            <a:endParaRPr dirty="0"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601" name="Content Placeholder 1"/>
          <p:cNvSpPr>
            <a:spLocks noGrp="1"/>
          </p:cNvSpPr>
          <p:nvPr>
            <p:ph idx="1"/>
          </p:nvPr>
        </p:nvSpPr>
        <p:spPr/>
        <p:txBody>
          <a:bodyPr>
            <a:normAutofit/>
          </a:bodyPr>
          <a:p>
            <a:r>
              <a:rPr dirty="0" lang="en-US" smtClean="0"/>
              <a:t>The educational goals for this </a:t>
            </a:r>
            <a:r>
              <a:rPr dirty="0" lang="en-US" smtClean="0"/>
              <a:t>session is to identify:</a:t>
            </a:r>
            <a:endParaRPr dirty="0" lang="en-US" smtClean="0"/>
          </a:p>
          <a:p>
            <a:r>
              <a:rPr dirty="0" lang="en-US" smtClean="0"/>
              <a:t>1. </a:t>
            </a:r>
            <a:r>
              <a:rPr dirty="0" lang="en-US"/>
              <a:t>H</a:t>
            </a:r>
            <a:r>
              <a:rPr dirty="0" lang="en-US" smtClean="0"/>
              <a:t>ealth </a:t>
            </a:r>
            <a:r>
              <a:rPr dirty="0" lang="en-US" smtClean="0"/>
              <a:t>education </a:t>
            </a:r>
          </a:p>
          <a:p>
            <a:r>
              <a:rPr dirty="0" lang="en-US" smtClean="0"/>
              <a:t>2. Public information </a:t>
            </a:r>
          </a:p>
          <a:p>
            <a:r>
              <a:rPr dirty="0" lang="en-US" smtClean="0"/>
              <a:t>3. Behavioral programs </a:t>
            </a:r>
            <a:r>
              <a:rPr dirty="0" lang="en-US" smtClean="0"/>
              <a:t>aimed </a:t>
            </a:r>
            <a:r>
              <a:rPr dirty="0" lang="en-US" smtClean="0"/>
              <a:t>at helping smokers quit smoking</a:t>
            </a:r>
          </a:p>
          <a:p>
            <a:r>
              <a:rPr dirty="0" lang="en-US" smtClean="0"/>
              <a:t>Preventing tobacco use can improve:</a:t>
            </a:r>
          </a:p>
          <a:p>
            <a:r>
              <a:rPr dirty="0" lang="en-US" smtClean="0"/>
              <a:t>-Health (Healthy People, 2020)</a:t>
            </a:r>
          </a:p>
          <a:p>
            <a:r>
              <a:rPr dirty="0" lang="en-US" smtClean="0"/>
              <a:t>-Quality of life of those who smoke</a:t>
            </a:r>
          </a:p>
        </p:txBody>
      </p:sp>
      <p:sp>
        <p:nvSpPr>
          <p:cNvPr id="1048602" name="Title 2"/>
          <p:cNvSpPr>
            <a:spLocks noGrp="1"/>
          </p:cNvSpPr>
          <p:nvPr>
            <p:ph type="title"/>
          </p:nvPr>
        </p:nvSpPr>
        <p:spPr/>
        <p:txBody>
          <a:bodyPr/>
          <a:p>
            <a:r>
              <a:rPr dirty="0" lang="en-US" smtClean="0"/>
              <a:t>Session Goals</a:t>
            </a:r>
            <a:endParaRPr dirty="0" lang="en-US"/>
          </a:p>
        </p:txBody>
      </p:sp>
      <p:pic>
        <p:nvPicPr>
          <p:cNvPr id="2097153" name="Picture 3"/>
          <p:cNvPicPr>
            <a:picLocks noChangeAspect="1"/>
          </p:cNvPicPr>
          <p:nvPr/>
        </p:nvPicPr>
        <p:blipFill>
          <a:blip xmlns:r="http://schemas.openxmlformats.org/officeDocument/2006/relationships" r:embed="rId1"/>
          <a:stretch>
            <a:fillRect/>
          </a:stretch>
        </p:blipFill>
        <p:spPr>
          <a:xfrm>
            <a:off x="6172200" y="4114800"/>
            <a:ext cx="2819400" cy="2619769"/>
          </a:xfrm>
          <a:prstGeom prst="rec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06" name="Content Placeholder 1"/>
          <p:cNvSpPr>
            <a:spLocks noGrp="1"/>
          </p:cNvSpPr>
          <p:nvPr>
            <p:ph idx="1"/>
          </p:nvPr>
        </p:nvSpPr>
        <p:spPr/>
        <p:txBody>
          <a:bodyPr>
            <a:normAutofit fontScale="95833" lnSpcReduction="10000"/>
          </a:bodyPr>
          <a:p>
            <a:r>
              <a:rPr dirty="0" lang="en-US" smtClean="0"/>
              <a:t>Strategies that can help reduce tobacco exposure include:</a:t>
            </a:r>
          </a:p>
          <a:p>
            <a:r>
              <a:rPr dirty="0" lang="en-US" smtClean="0"/>
              <a:t>1. Educating the youths on comprehensive smoke-free policies </a:t>
            </a:r>
          </a:p>
          <a:p>
            <a:r>
              <a:rPr dirty="0" lang="en-US" smtClean="0"/>
              <a:t>2. Implementing hard-hitting anti-tobacco media campaigns </a:t>
            </a:r>
          </a:p>
          <a:p>
            <a:r>
              <a:rPr dirty="0" lang="en-US" smtClean="0"/>
              <a:t>3. Expanding cessation treatment in the clinical settings</a:t>
            </a:r>
          </a:p>
          <a:p>
            <a:r>
              <a:rPr dirty="0" lang="en-US" smtClean="0"/>
              <a:t>4. Providing access to proven cessation treatment to all the youths</a:t>
            </a:r>
            <a:endParaRPr dirty="0" lang="en-US"/>
          </a:p>
        </p:txBody>
      </p:sp>
      <p:sp>
        <p:nvSpPr>
          <p:cNvPr id="1048607" name="Title 2"/>
          <p:cNvSpPr>
            <a:spLocks noGrp="1"/>
          </p:cNvSpPr>
          <p:nvPr>
            <p:ph type="title"/>
          </p:nvPr>
        </p:nvSpPr>
        <p:spPr/>
        <p:txBody>
          <a:bodyPr/>
          <a:p>
            <a:r>
              <a:rPr dirty="0" lang="en-US" smtClean="0"/>
              <a:t>Strategies for Program Implementation</a:t>
            </a:r>
            <a:endParaRPr dirty="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11" name="Content Placeholder 1"/>
          <p:cNvSpPr>
            <a:spLocks noGrp="1"/>
          </p:cNvSpPr>
          <p:nvPr>
            <p:ph idx="1"/>
          </p:nvPr>
        </p:nvSpPr>
        <p:spPr/>
        <p:txBody>
          <a:bodyPr/>
          <a:p>
            <a:r>
              <a:rPr dirty="0" lang="en-US" smtClean="0"/>
              <a:t>Almost half of the American population are smokers</a:t>
            </a:r>
          </a:p>
          <a:p>
            <a:r>
              <a:rPr dirty="0" lang="en-US" smtClean="0"/>
              <a:t>More than 450,000 people die annually as a result of smoking complications (CDC, 2020)</a:t>
            </a:r>
          </a:p>
          <a:p>
            <a:r>
              <a:rPr dirty="0" lang="en-US" smtClean="0"/>
              <a:t>Smoking increases the death rate among younger population </a:t>
            </a:r>
          </a:p>
          <a:p>
            <a:r>
              <a:rPr dirty="0" lang="en-US" smtClean="0"/>
              <a:t>Smoking is also associated with:</a:t>
            </a:r>
          </a:p>
          <a:p>
            <a:r>
              <a:rPr dirty="0" lang="en-US" smtClean="0"/>
              <a:t>1. Lung Cancer </a:t>
            </a:r>
          </a:p>
          <a:p>
            <a:r>
              <a:rPr dirty="0" lang="en-US" smtClean="0"/>
              <a:t>2. Death from COPD</a:t>
            </a:r>
          </a:p>
          <a:p>
            <a:r>
              <a:rPr dirty="0" lang="en-US" smtClean="0"/>
              <a:t>3. Reproductive organ issues</a:t>
            </a:r>
            <a:endParaRPr dirty="0" lang="en-US"/>
          </a:p>
        </p:txBody>
      </p:sp>
      <p:sp>
        <p:nvSpPr>
          <p:cNvPr id="1048612" name="Title 2"/>
          <p:cNvSpPr>
            <a:spLocks noGrp="1"/>
          </p:cNvSpPr>
          <p:nvPr>
            <p:ph type="title"/>
          </p:nvPr>
        </p:nvSpPr>
        <p:spPr/>
        <p:txBody>
          <a:bodyPr/>
          <a:p>
            <a:r>
              <a:rPr dirty="0" lang="en-US" smtClean="0"/>
              <a:t>Effects of Tobacco Use</a:t>
            </a:r>
            <a:endParaRPr dirty="0" lang="en-US"/>
          </a:p>
        </p:txBody>
      </p:sp>
      <p:pic>
        <p:nvPicPr>
          <p:cNvPr id="2097154" name="Picture 3"/>
          <p:cNvPicPr>
            <a:picLocks noChangeAspect="1"/>
          </p:cNvPicPr>
          <p:nvPr/>
        </p:nvPicPr>
        <p:blipFill>
          <a:blip xmlns:r="http://schemas.openxmlformats.org/officeDocument/2006/relationships" r:embed="rId1"/>
          <a:stretch>
            <a:fillRect/>
          </a:stretch>
        </p:blipFill>
        <p:spPr>
          <a:xfrm>
            <a:off x="5562600" y="3962400"/>
            <a:ext cx="3560583" cy="2895600"/>
          </a:xfrm>
          <a:prstGeom prst="rec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16" name="Content Placeholder 1"/>
          <p:cNvSpPr>
            <a:spLocks noGrp="1"/>
          </p:cNvSpPr>
          <p:nvPr>
            <p:ph idx="1"/>
          </p:nvPr>
        </p:nvSpPr>
        <p:spPr/>
        <p:txBody>
          <a:bodyPr/>
          <a:p>
            <a:r>
              <a:rPr dirty="0" lang="en-US" smtClean="0"/>
              <a:t>The relationship between tobacco use and adverse health effects is dose-dependent (HHS, 2014)</a:t>
            </a:r>
          </a:p>
          <a:p>
            <a:r>
              <a:rPr dirty="0" lang="en-US" smtClean="0"/>
              <a:t>Public health plan will help reduce exposure to tobacco use</a:t>
            </a:r>
          </a:p>
          <a:p>
            <a:r>
              <a:rPr dirty="0" lang="en-US" smtClean="0"/>
              <a:t>Smoking behavior needs to be changed </a:t>
            </a:r>
          </a:p>
          <a:p>
            <a:r>
              <a:rPr dirty="0" lang="en-US" smtClean="0"/>
              <a:t>This will prevent premature deaths related to tobacco use</a:t>
            </a:r>
          </a:p>
          <a:p>
            <a:r>
              <a:rPr dirty="0" lang="en-US" smtClean="0"/>
              <a:t>Health practitioner helps in determining the dose-dependent level</a:t>
            </a:r>
            <a:endParaRPr dirty="0" lang="en-US"/>
          </a:p>
        </p:txBody>
      </p:sp>
      <p:sp>
        <p:nvSpPr>
          <p:cNvPr id="1048617" name="Title 2"/>
          <p:cNvSpPr>
            <a:spLocks noGrp="1"/>
          </p:cNvSpPr>
          <p:nvPr>
            <p:ph type="title"/>
          </p:nvPr>
        </p:nvSpPr>
        <p:spPr/>
        <p:txBody>
          <a:bodyPr/>
          <a:p>
            <a:r>
              <a:rPr dirty="0" lang="en-US" smtClean="0"/>
              <a:t>The Role of Health Practitioner</a:t>
            </a:r>
            <a:endParaRPr dirty="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21" name="Content Placeholder 1"/>
          <p:cNvSpPr>
            <a:spLocks noGrp="1"/>
          </p:cNvSpPr>
          <p:nvPr>
            <p:ph idx="1"/>
          </p:nvPr>
        </p:nvSpPr>
        <p:spPr/>
        <p:txBody>
          <a:bodyPr/>
          <a:p>
            <a:r>
              <a:rPr dirty="0" lang="en-US" smtClean="0"/>
              <a:t>Addressing tobacco use among the youths is critical </a:t>
            </a:r>
          </a:p>
          <a:p>
            <a:r>
              <a:rPr dirty="0" lang="en-US" smtClean="0"/>
              <a:t>Tobacco use is already directly related to 2.5% of total deaths among the youths (Cobb et al., 2010)</a:t>
            </a:r>
          </a:p>
          <a:p>
            <a:r>
              <a:rPr dirty="0" lang="en-US" smtClean="0"/>
              <a:t>Most tobacco users reduce their life expectancy by 22 years (Cobb et al., 2010)</a:t>
            </a:r>
          </a:p>
          <a:p>
            <a:r>
              <a:rPr dirty="0" lang="en-US" smtClean="0"/>
              <a:t>Even smokeless cigarettes are harmful </a:t>
            </a:r>
          </a:p>
          <a:p>
            <a:r>
              <a:rPr dirty="0" lang="en-US" smtClean="0"/>
              <a:t>Smokeless cigarettes contain nicotine</a:t>
            </a:r>
          </a:p>
          <a:p>
            <a:r>
              <a:rPr dirty="0" lang="en-US" smtClean="0"/>
              <a:t>Nicotine is responsible for addiction and causing dependence among the youths</a:t>
            </a:r>
          </a:p>
          <a:p>
            <a:endParaRPr dirty="0" lang="en-US"/>
          </a:p>
        </p:txBody>
      </p:sp>
      <p:sp>
        <p:nvSpPr>
          <p:cNvPr id="1048622" name="Title 2"/>
          <p:cNvSpPr>
            <a:spLocks noGrp="1"/>
          </p:cNvSpPr>
          <p:nvPr>
            <p:ph type="title"/>
          </p:nvPr>
        </p:nvSpPr>
        <p:spPr/>
        <p:txBody>
          <a:bodyPr/>
          <a:p>
            <a:r>
              <a:rPr dirty="0" lang="en-US" smtClean="0"/>
              <a:t>Addressing Tobacco Use</a:t>
            </a:r>
            <a:endParaRPr dirty="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26" name="Content Placeholder 1"/>
          <p:cNvSpPr>
            <a:spLocks noGrp="1"/>
          </p:cNvSpPr>
          <p:nvPr>
            <p:ph idx="1"/>
          </p:nvPr>
        </p:nvSpPr>
        <p:spPr/>
        <p:txBody>
          <a:bodyPr/>
          <a:p>
            <a:r>
              <a:rPr dirty="0" lang="en-US" smtClean="0"/>
              <a:t>Tobacco dependence is classified as:</a:t>
            </a:r>
          </a:p>
          <a:p>
            <a:r>
              <a:rPr dirty="0" lang="en-US" smtClean="0"/>
              <a:t>Mental and behavioral disorder (Hu &amp; </a:t>
            </a:r>
            <a:r>
              <a:rPr dirty="0" lang="en-US" err="1" smtClean="0"/>
              <a:t>Kandel</a:t>
            </a:r>
            <a:r>
              <a:rPr dirty="0" lang="en-US" smtClean="0"/>
              <a:t>, 2006)</a:t>
            </a:r>
          </a:p>
          <a:p>
            <a:r>
              <a:rPr dirty="0" lang="en-US" smtClean="0"/>
              <a:t>It is important that prudent measures and plans are put in place </a:t>
            </a:r>
          </a:p>
          <a:p>
            <a:r>
              <a:rPr dirty="0" lang="en-US" smtClean="0"/>
              <a:t>This will help curb exposure to tobacco products</a:t>
            </a:r>
          </a:p>
          <a:p>
            <a:r>
              <a:rPr dirty="0" lang="en-US" smtClean="0"/>
              <a:t>Also, minimize tobacco-related complications </a:t>
            </a:r>
          </a:p>
          <a:p>
            <a:r>
              <a:rPr dirty="0" lang="en-US" smtClean="0"/>
              <a:t>As well as increase quality life and life expectancy of the youths</a:t>
            </a:r>
            <a:r>
              <a:rPr dirty="0" lang="en-US"/>
              <a:t> </a:t>
            </a:r>
          </a:p>
          <a:p>
            <a:r>
              <a:rPr dirty="0" lang="en-US" smtClean="0"/>
              <a:t>This will help the youths stay away from tobacco</a:t>
            </a:r>
          </a:p>
        </p:txBody>
      </p:sp>
      <p:sp>
        <p:nvSpPr>
          <p:cNvPr id="1048627" name="Title 2"/>
          <p:cNvSpPr>
            <a:spLocks noGrp="1"/>
          </p:cNvSpPr>
          <p:nvPr>
            <p:ph type="title"/>
          </p:nvPr>
        </p:nvSpPr>
        <p:spPr/>
        <p:txBody>
          <a:bodyPr/>
          <a:p>
            <a:r>
              <a:rPr dirty="0" lang="en-US" smtClean="0"/>
              <a:t>Conclusion</a:t>
            </a:r>
            <a:endParaRPr dirty="0"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31" name="Content Placeholder 1"/>
          <p:cNvSpPr>
            <a:spLocks noGrp="1"/>
          </p:cNvSpPr>
          <p:nvPr>
            <p:ph idx="1"/>
          </p:nvPr>
        </p:nvSpPr>
        <p:spPr/>
        <p:txBody>
          <a:bodyPr>
            <a:normAutofit fontScale="95833" lnSpcReduction="10000"/>
          </a:bodyPr>
          <a:p>
            <a:r>
              <a:rPr dirty="0" lang="en-US"/>
              <a:t>Centers for Disease Control and Prevention. (2020). </a:t>
            </a:r>
            <a:r>
              <a:rPr dirty="0" i="1" lang="en-US"/>
              <a:t>Health Effects of Cigarette Smoking</a:t>
            </a:r>
            <a:r>
              <a:rPr dirty="0" lang="en-US"/>
              <a:t>. </a:t>
            </a:r>
            <a:r>
              <a:rPr dirty="0" lang="en-US" err="1"/>
              <a:t>Retrieved:https</a:t>
            </a:r>
            <a:r>
              <a:rPr dirty="0" lang="en-US"/>
              <a:t>://www.cdc.gov/tobacco/data_statistics/fact_sheets/health_effects/effects_cig_s </a:t>
            </a:r>
            <a:r>
              <a:rPr dirty="0" lang="en-US" err="1"/>
              <a:t>moking</a:t>
            </a:r>
            <a:r>
              <a:rPr dirty="0" lang="en-US"/>
              <a:t>/index.htm</a:t>
            </a:r>
          </a:p>
          <a:p>
            <a:r>
              <a:rPr dirty="0" lang="en-US"/>
              <a:t>Cobb C, Ward KD, </a:t>
            </a:r>
            <a:r>
              <a:rPr dirty="0" lang="en-US" err="1"/>
              <a:t>Maziak</a:t>
            </a:r>
            <a:r>
              <a:rPr dirty="0" lang="en-US"/>
              <a:t> W, </a:t>
            </a:r>
            <a:r>
              <a:rPr dirty="0" lang="en-US" err="1"/>
              <a:t>Shihadeh</a:t>
            </a:r>
            <a:r>
              <a:rPr dirty="0" lang="en-US"/>
              <a:t> AL, </a:t>
            </a:r>
            <a:r>
              <a:rPr dirty="0" lang="en-US" err="1"/>
              <a:t>Eissenberg</a:t>
            </a:r>
            <a:r>
              <a:rPr dirty="0" lang="en-US"/>
              <a:t> T. </a:t>
            </a:r>
            <a:r>
              <a:rPr dirty="0" lang="en-US" err="1"/>
              <a:t>Waterpipe</a:t>
            </a:r>
            <a:r>
              <a:rPr dirty="0" lang="en-US"/>
              <a:t> tobacco smoking: An emerging health crisis in the United States. </a:t>
            </a:r>
            <a:r>
              <a:rPr dirty="0" i="1" lang="en-US"/>
              <a:t>American Journal of Health Behavior</a:t>
            </a:r>
            <a:r>
              <a:rPr dirty="0" lang="en-US"/>
              <a:t>. 2010;34(3):275–285</a:t>
            </a:r>
          </a:p>
          <a:p>
            <a:r>
              <a:rPr dirty="0" lang="en-US"/>
              <a:t>Healthy People. (2020). </a:t>
            </a:r>
            <a:r>
              <a:rPr dirty="0" i="1" lang="en-US"/>
              <a:t>Tobacco Use</a:t>
            </a:r>
            <a:r>
              <a:rPr dirty="0" lang="en-US"/>
              <a:t>. Retrieved: https://www.healthypeople.gov/2020/topics-objectives/topic/tobacco-use</a:t>
            </a:r>
          </a:p>
          <a:p>
            <a:endParaRPr dirty="0" lang="en-US"/>
          </a:p>
        </p:txBody>
      </p:sp>
      <p:sp>
        <p:nvSpPr>
          <p:cNvPr id="1048632" name="Title 2"/>
          <p:cNvSpPr>
            <a:spLocks noGrp="1"/>
          </p:cNvSpPr>
          <p:nvPr>
            <p:ph type="title"/>
          </p:nvPr>
        </p:nvSpPr>
        <p:spPr/>
        <p:txBody>
          <a:bodyPr/>
          <a:p>
            <a:r>
              <a:rPr dirty="0" lang="en-US" smtClean="0"/>
              <a:t>References </a:t>
            </a:r>
            <a:endParaRPr dirty="0"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3" name="Content Placeholder 1"/>
          <p:cNvSpPr>
            <a:spLocks noGrp="1"/>
          </p:cNvSpPr>
          <p:nvPr>
            <p:ph idx="1"/>
          </p:nvPr>
        </p:nvSpPr>
        <p:spPr/>
        <p:txBody>
          <a:bodyPr>
            <a:normAutofit fontScale="95833" lnSpcReduction="10000"/>
          </a:bodyPr>
          <a:p>
            <a:r>
              <a:rPr dirty="0" lang="en-US"/>
              <a:t>HHS (Department of Health and Human Services). The health consequences of smoking: </a:t>
            </a:r>
            <a:r>
              <a:rPr dirty="0" i="1" lang="en-US"/>
              <a:t>A report of the Surgeon General. Atlanta, GA: U.S. Department of Health and Human Services, Centers for Disease Control and Prevention, National Center for Chronic Disease Prevention and Health Promotion, Office on Smoking and Health;</a:t>
            </a:r>
            <a:r>
              <a:rPr dirty="0" lang="en-US"/>
              <a:t> 2004.</a:t>
            </a:r>
          </a:p>
          <a:p>
            <a:r>
              <a:rPr dirty="0" lang="de-DE"/>
              <a:t>Hu MC, Davies M, Kandel DB. </a:t>
            </a:r>
            <a:r>
              <a:rPr dirty="0" lang="en-US"/>
              <a:t>Epidemiology and correlates of daily smoking and nicotine dependence among young adults in the United States. </a:t>
            </a:r>
            <a:r>
              <a:rPr dirty="0" i="1" lang="en-US"/>
              <a:t>American Journal of Public Health</a:t>
            </a:r>
            <a:r>
              <a:rPr dirty="0" lang="en-US"/>
              <a:t>. 2006;96(2):299–308</a:t>
            </a:r>
          </a:p>
          <a:p>
            <a:endParaRPr dirty="0" lang="en-US"/>
          </a:p>
        </p:txBody>
      </p:sp>
      <p:sp>
        <p:nvSpPr>
          <p:cNvPr id="1048634" name="Title 2"/>
          <p:cNvSpPr>
            <a:spLocks noGrp="1"/>
          </p:cNvSpPr>
          <p:nvPr>
            <p:ph type="title"/>
          </p:nvPr>
        </p:nvSpPr>
        <p:spPr/>
        <p:txBody>
          <a:bodyPr/>
          <a:p>
            <a:r>
              <a:rPr dirty="0" lang="en-US" smtClean="0"/>
              <a:t>References </a:t>
            </a:r>
            <a:endParaRPr dirty="0"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jpeg"/></Relationships>
</file>

<file path=ppt/theme/theme1.xml><?xml version="1.0" encoding="utf-8"?>
<a:theme xmlns:a="http://schemas.openxmlformats.org/drawingml/2006/main" name="Hardcover">
  <a:themeElements>
    <a:clrScheme name="Hardcover">
      <a:dk1>
        <a:sysClr lastClr="000000" val="windowText"/>
      </a:dk1>
      <a:lt1>
        <a:sysClr lastClr="FFFFFF" val="window"/>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r="5400000" dist="12700" rotWithShape="0">
              <a:srgbClr val="000000">
                <a:alpha val="15000"/>
              </a:srgbClr>
            </a:outerShdw>
          </a:effectLst>
        </a:effectStyle>
        <a:effectStyle>
          <a:effectLst>
            <a:outerShdw blurRad="50800" dir="5400000" dist="25400" rotWithShape="0">
              <a:srgbClr val="000000">
                <a:alpha val="46000"/>
              </a:srgbClr>
            </a:outerShdw>
          </a:effectLst>
        </a:effectStyle>
        <a:effectStyle>
          <a:effectLst>
            <a:outerShdw blurRad="50800" dir="5400000" dist="25400" rotWithShape="0">
              <a:srgbClr val="000000">
                <a:alpha val="48000"/>
              </a:srgbClr>
            </a:outerShdw>
          </a:effectLst>
          <a:scene3d>
            <a:camera prst="orthographicFront">
              <a:rot lat="0" lon="0" rev="0"/>
            </a:camera>
            <a:lightRig dir="tl" rig="threePt">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algn="tl" flip="none" sx="60000" sy="60000" tx="0" ty="0"/>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fillRect/>
          </a:stretch>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Health Promotion Plan</dc:title>
  <dc:creator>acer</dc:creator>
  <cp:lastModifiedBy>acer</cp:lastModifiedBy>
  <dcterms:created xsi:type="dcterms:W3CDTF">2020-09-03T00:32:31Z</dcterms:created>
  <dcterms:modified xsi:type="dcterms:W3CDTF">2020-09-08T10:24:37Z</dcterms:modified>
</cp:coreProperties>
</file>